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4"/>
  </p:sldMasterIdLst>
  <p:notesMasterIdLst>
    <p:notesMasterId r:id="rId26"/>
  </p:notesMasterIdLst>
  <p:sldIdLst>
    <p:sldId id="256" r:id="rId5"/>
    <p:sldId id="261" r:id="rId6"/>
    <p:sldId id="269" r:id="rId7"/>
    <p:sldId id="278" r:id="rId8"/>
    <p:sldId id="280" r:id="rId9"/>
    <p:sldId id="276" r:id="rId10"/>
    <p:sldId id="277" r:id="rId11"/>
    <p:sldId id="262" r:id="rId12"/>
    <p:sldId id="257" r:id="rId13"/>
    <p:sldId id="264" r:id="rId14"/>
    <p:sldId id="258" r:id="rId15"/>
    <p:sldId id="263" r:id="rId16"/>
    <p:sldId id="265" r:id="rId17"/>
    <p:sldId id="266" r:id="rId18"/>
    <p:sldId id="272" r:id="rId19"/>
    <p:sldId id="274" r:id="rId20"/>
    <p:sldId id="267" r:id="rId21"/>
    <p:sldId id="275" r:id="rId22"/>
    <p:sldId id="279" r:id="rId23"/>
    <p:sldId id="281"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93AF"/>
    <a:srgbClr val="167198"/>
    <a:srgbClr val="103245"/>
    <a:srgbClr val="8BD4E8"/>
    <a:srgbClr val="212221"/>
    <a:srgbClr val="2B7489"/>
    <a:srgbClr val="7BC8D5"/>
    <a:srgbClr val="03B2E7"/>
    <a:srgbClr val="D9F1FF"/>
    <a:srgbClr val="EB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EB63FA-53D4-4361-BD36-395FD44BE7D7}" v="4" dt="2022-02-25T14:11:26.6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5" autoAdjust="0"/>
    <p:restoredTop sz="75618" autoAdjust="0"/>
  </p:normalViewPr>
  <p:slideViewPr>
    <p:cSldViewPr snapToGrid="0">
      <p:cViewPr varScale="1">
        <p:scale>
          <a:sx n="74" d="100"/>
          <a:sy n="74" d="100"/>
        </p:scale>
        <p:origin x="114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 Pofelski" userId="S::pofelska@mcmaster.ca::5c91a729-7c95-4538-a42a-77ba1f857227" providerId="AD" clId="Web-{E6EB63FA-53D4-4361-BD36-395FD44BE7D7}"/>
    <pc:docChg chg="modSld">
      <pc:chgData name="A. Pofelski" userId="S::pofelska@mcmaster.ca::5c91a729-7c95-4538-a42a-77ba1f857227" providerId="AD" clId="Web-{E6EB63FA-53D4-4361-BD36-395FD44BE7D7}" dt="2022-02-25T14:11:25.472" v="1" actId="20577"/>
      <pc:docMkLst>
        <pc:docMk/>
      </pc:docMkLst>
      <pc:sldChg chg="modSp">
        <pc:chgData name="A. Pofelski" userId="S::pofelska@mcmaster.ca::5c91a729-7c95-4538-a42a-77ba1f857227" providerId="AD" clId="Web-{E6EB63FA-53D4-4361-BD36-395FD44BE7D7}" dt="2022-02-25T14:11:25.472" v="1" actId="20577"/>
        <pc:sldMkLst>
          <pc:docMk/>
          <pc:sldMk cId="1770556985" sldId="279"/>
        </pc:sldMkLst>
        <pc:spChg chg="mod">
          <ac:chgData name="A. Pofelski" userId="S::pofelska@mcmaster.ca::5c91a729-7c95-4538-a42a-77ba1f857227" providerId="AD" clId="Web-{E6EB63FA-53D4-4361-BD36-395FD44BE7D7}" dt="2022-02-25T14:11:25.472" v="1" actId="20577"/>
          <ac:spMkLst>
            <pc:docMk/>
            <pc:sldMk cId="1770556985" sldId="279"/>
            <ac:spMk id="205" creationId="{48590A73-BE1B-489E-A61D-FEF0DCB6B77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Grey Levels</c:v>
                </c:pt>
              </c:strCache>
            </c:strRef>
          </c:tx>
          <c:spPr>
            <a:solidFill>
              <a:schemeClr val="bg1"/>
            </a:solidFill>
            <a:ln>
              <a:solidFill>
                <a:schemeClr val="tx1"/>
              </a:solidFill>
            </a:ln>
            <a:effectLst/>
          </c:spPr>
          <c:invertIfNegative val="0"/>
          <c:dPt>
            <c:idx val="0"/>
            <c:invertIfNegative val="0"/>
            <c:bubble3D val="0"/>
            <c:spPr>
              <a:solidFill>
                <a:schemeClr val="tx1"/>
              </a:solidFill>
              <a:ln>
                <a:solidFill>
                  <a:schemeClr val="tx1"/>
                </a:solidFill>
              </a:ln>
              <a:effectLst/>
            </c:spPr>
            <c:extLst>
              <c:ext xmlns:c16="http://schemas.microsoft.com/office/drawing/2014/chart" uri="{C3380CC4-5D6E-409C-BE32-E72D297353CC}">
                <c16:uniqueId val="{00000001-FC88-4B9B-8B45-EA87EF5FD0D8}"/>
              </c:ext>
            </c:extLst>
          </c:dPt>
          <c:dPt>
            <c:idx val="1"/>
            <c:invertIfNegative val="0"/>
            <c:bubble3D val="0"/>
            <c:spPr>
              <a:solidFill>
                <a:schemeClr val="bg1">
                  <a:lumMod val="75000"/>
                </a:schemeClr>
              </a:solidFill>
              <a:ln>
                <a:solidFill>
                  <a:schemeClr val="tx1"/>
                </a:solidFill>
              </a:ln>
              <a:effectLst/>
            </c:spPr>
            <c:extLst>
              <c:ext xmlns:c16="http://schemas.microsoft.com/office/drawing/2014/chart" uri="{C3380CC4-5D6E-409C-BE32-E72D297353CC}">
                <c16:uniqueId val="{00000003-FC88-4B9B-8B45-EA87EF5FD0D8}"/>
              </c:ext>
            </c:extLst>
          </c:dPt>
          <c:dPt>
            <c:idx val="2"/>
            <c:invertIfNegative val="0"/>
            <c:bubble3D val="0"/>
            <c:spPr>
              <a:solidFill>
                <a:schemeClr val="bg1">
                  <a:lumMod val="85000"/>
                </a:schemeClr>
              </a:solidFill>
              <a:ln>
                <a:solidFill>
                  <a:schemeClr val="tx1"/>
                </a:solidFill>
              </a:ln>
              <a:effectLst/>
            </c:spPr>
            <c:extLst>
              <c:ext xmlns:c16="http://schemas.microsoft.com/office/drawing/2014/chart" uri="{C3380CC4-5D6E-409C-BE32-E72D297353CC}">
                <c16:uniqueId val="{00000005-FC88-4B9B-8B45-EA87EF5FD0D8}"/>
              </c:ext>
            </c:extLst>
          </c:dPt>
          <c:cat>
            <c:numRef>
              <c:f>Sheet1!$A$2:$A$7</c:f>
              <c:numCache>
                <c:formatCode>General</c:formatCode>
                <c:ptCount val="6"/>
                <c:pt idx="0">
                  <c:v>0</c:v>
                </c:pt>
                <c:pt idx="1">
                  <c:v>1</c:v>
                </c:pt>
                <c:pt idx="2">
                  <c:v>2</c:v>
                </c:pt>
                <c:pt idx="3">
                  <c:v>3</c:v>
                </c:pt>
                <c:pt idx="4">
                  <c:v>4</c:v>
                </c:pt>
                <c:pt idx="5">
                  <c:v>5</c:v>
                </c:pt>
              </c:numCache>
            </c:numRef>
          </c:cat>
          <c:val>
            <c:numRef>
              <c:f>Sheet1!$B$2:$B$7</c:f>
              <c:numCache>
                <c:formatCode>General</c:formatCode>
                <c:ptCount val="6"/>
                <c:pt idx="0">
                  <c:v>16</c:v>
                </c:pt>
                <c:pt idx="1">
                  <c:v>0</c:v>
                </c:pt>
                <c:pt idx="2">
                  <c:v>0</c:v>
                </c:pt>
                <c:pt idx="3">
                  <c:v>0</c:v>
                </c:pt>
                <c:pt idx="4">
                  <c:v>8</c:v>
                </c:pt>
                <c:pt idx="5">
                  <c:v>1</c:v>
                </c:pt>
              </c:numCache>
            </c:numRef>
          </c:val>
          <c:extLst>
            <c:ext xmlns:c16="http://schemas.microsoft.com/office/drawing/2014/chart" uri="{C3380CC4-5D6E-409C-BE32-E72D297353CC}">
              <c16:uniqueId val="{00000006-FC88-4B9B-8B45-EA87EF5FD0D8}"/>
            </c:ext>
          </c:extLst>
        </c:ser>
        <c:dLbls>
          <c:showLegendKey val="0"/>
          <c:showVal val="0"/>
          <c:showCatName val="0"/>
          <c:showSerName val="0"/>
          <c:showPercent val="0"/>
          <c:showBubbleSize val="0"/>
        </c:dLbls>
        <c:gapWidth val="0"/>
        <c:overlap val="-27"/>
        <c:axId val="165275919"/>
        <c:axId val="165270095"/>
      </c:barChart>
      <c:catAx>
        <c:axId val="165275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70095"/>
        <c:crosses val="autoZero"/>
        <c:auto val="1"/>
        <c:lblAlgn val="ctr"/>
        <c:lblOffset val="100"/>
        <c:noMultiLvlLbl val="0"/>
      </c:catAx>
      <c:valAx>
        <c:axId val="165270095"/>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75919"/>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9C6B2-8AD1-4895-B6A5-6A25AF960887}" type="datetimeFigureOut">
              <a:rPr lang="en-US" smtClean="0"/>
              <a:t>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E5306-D4C1-4470-9956-59EDBA77BAA9}" type="slidenum">
              <a:rPr lang="en-US" smtClean="0"/>
              <a:t>‹#›</a:t>
            </a:fld>
            <a:endParaRPr lang="en-US"/>
          </a:p>
        </p:txBody>
      </p:sp>
    </p:spTree>
    <p:extLst>
      <p:ext uri="{BB962C8B-B14F-4D97-AF65-F5344CB8AC3E}">
        <p14:creationId xmlns:p14="http://schemas.microsoft.com/office/powerpoint/2010/main" val="2374726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Glossed over it last time</a:t>
            </a:r>
          </a:p>
          <a:p>
            <a:endParaRPr lang="en-US" dirty="0"/>
          </a:p>
        </p:txBody>
      </p:sp>
      <p:sp>
        <p:nvSpPr>
          <p:cNvPr id="4" name="Slide Number Placeholder 3"/>
          <p:cNvSpPr>
            <a:spLocks noGrp="1"/>
          </p:cNvSpPr>
          <p:nvPr>
            <p:ph type="sldNum" sz="quarter" idx="5"/>
          </p:nvPr>
        </p:nvSpPr>
        <p:spPr/>
        <p:txBody>
          <a:bodyPr/>
          <a:lstStyle/>
          <a:p>
            <a:fld id="{036E5306-D4C1-4470-9956-59EDBA77BAA9}" type="slidenum">
              <a:rPr lang="en-US" smtClean="0"/>
              <a:t>2</a:t>
            </a:fld>
            <a:endParaRPr lang="en-US"/>
          </a:p>
        </p:txBody>
      </p:sp>
    </p:spTree>
    <p:extLst>
      <p:ext uri="{BB962C8B-B14F-4D97-AF65-F5344CB8AC3E}">
        <p14:creationId xmlns:p14="http://schemas.microsoft.com/office/powerpoint/2010/main" val="2024421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of today is filter, denoising, thresh, particle counting </a:t>
            </a:r>
            <a:r>
              <a:rPr lang="en-US" dirty="0" err="1"/>
              <a:t>etc</a:t>
            </a:r>
            <a:endParaRPr lang="en-US" dirty="0"/>
          </a:p>
        </p:txBody>
      </p:sp>
      <p:sp>
        <p:nvSpPr>
          <p:cNvPr id="4" name="Slide Number Placeholder 3"/>
          <p:cNvSpPr>
            <a:spLocks noGrp="1"/>
          </p:cNvSpPr>
          <p:nvPr>
            <p:ph type="sldNum" sz="quarter" idx="5"/>
          </p:nvPr>
        </p:nvSpPr>
        <p:spPr/>
        <p:txBody>
          <a:bodyPr/>
          <a:lstStyle/>
          <a:p>
            <a:fld id="{036E5306-D4C1-4470-9956-59EDBA77BAA9}" type="slidenum">
              <a:rPr lang="en-US" smtClean="0"/>
              <a:t>20</a:t>
            </a:fld>
            <a:endParaRPr lang="en-US"/>
          </a:p>
        </p:txBody>
      </p:sp>
    </p:spTree>
    <p:extLst>
      <p:ext uri="{BB962C8B-B14F-4D97-AF65-F5344CB8AC3E}">
        <p14:creationId xmlns:p14="http://schemas.microsoft.com/office/powerpoint/2010/main" val="3254771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means that in areas where the image has a constant intensity (</a:t>
            </a:r>
            <a:r>
              <a:rPr lang="en-US" b="0" i="1" dirty="0">
                <a:solidFill>
                  <a:srgbClr val="000000"/>
                </a:solidFill>
                <a:effectLst/>
                <a:latin typeface="Times New Roman" panose="02020603050405020304" pitchFamily="18" charset="0"/>
              </a:rPr>
              <a:t>i.e.</a:t>
            </a:r>
            <a:r>
              <a:rPr lang="en-US" b="0" i="0" dirty="0">
                <a:solidFill>
                  <a:srgbClr val="000000"/>
                </a:solidFill>
                <a:effectLst/>
                <a:latin typeface="Times New Roman" panose="02020603050405020304" pitchFamily="18" charset="0"/>
              </a:rPr>
              <a:t> where the intensity gradient is zero), the </a:t>
            </a:r>
            <a:r>
              <a:rPr lang="en-US" b="0" i="0" dirty="0" err="1">
                <a:solidFill>
                  <a:srgbClr val="000000"/>
                </a:solidFill>
                <a:effectLst/>
                <a:latin typeface="Times New Roman" panose="02020603050405020304" pitchFamily="18" charset="0"/>
              </a:rPr>
              <a:t>LoG</a:t>
            </a:r>
            <a:r>
              <a:rPr lang="en-US" b="0" i="0" dirty="0">
                <a:solidFill>
                  <a:srgbClr val="000000"/>
                </a:solidFill>
                <a:effectLst/>
                <a:latin typeface="Times New Roman" panose="02020603050405020304" pitchFamily="18" charset="0"/>
              </a:rPr>
              <a:t> response will be zero. In the vicinity of a change in intensity, however, the </a:t>
            </a:r>
            <a:r>
              <a:rPr lang="en-US" b="0" i="0" dirty="0" err="1">
                <a:solidFill>
                  <a:srgbClr val="000000"/>
                </a:solidFill>
                <a:effectLst/>
                <a:latin typeface="Times New Roman" panose="02020603050405020304" pitchFamily="18" charset="0"/>
              </a:rPr>
              <a:t>LoG</a:t>
            </a:r>
            <a:r>
              <a:rPr lang="en-US" b="0" i="0" dirty="0">
                <a:solidFill>
                  <a:srgbClr val="000000"/>
                </a:solidFill>
                <a:effectLst/>
                <a:latin typeface="Times New Roman" panose="02020603050405020304" pitchFamily="18" charset="0"/>
              </a:rPr>
              <a:t> response will be positive on the darker side, and negative on the lighter side</a:t>
            </a:r>
            <a:endParaRPr lang="en-CA" dirty="0"/>
          </a:p>
        </p:txBody>
      </p:sp>
      <p:sp>
        <p:nvSpPr>
          <p:cNvPr id="4" name="Slide Number Placeholder 3"/>
          <p:cNvSpPr>
            <a:spLocks noGrp="1"/>
          </p:cNvSpPr>
          <p:nvPr>
            <p:ph type="sldNum" sz="quarter" idx="5"/>
          </p:nvPr>
        </p:nvSpPr>
        <p:spPr/>
        <p:txBody>
          <a:bodyPr/>
          <a:lstStyle/>
          <a:p>
            <a:fld id="{036E5306-D4C1-4470-9956-59EDBA77BAA9}" type="slidenum">
              <a:rPr lang="en-US" smtClean="0"/>
              <a:t>21</a:t>
            </a:fld>
            <a:endParaRPr lang="en-US"/>
          </a:p>
        </p:txBody>
      </p:sp>
    </p:spTree>
    <p:extLst>
      <p:ext uri="{BB962C8B-B14F-4D97-AF65-F5344CB8AC3E}">
        <p14:creationId xmlns:p14="http://schemas.microsoft.com/office/powerpoint/2010/main" val="266269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segmentation </a:t>
            </a:r>
          </a:p>
        </p:txBody>
      </p:sp>
      <p:sp>
        <p:nvSpPr>
          <p:cNvPr id="4" name="Slide Number Placeholder 3"/>
          <p:cNvSpPr>
            <a:spLocks noGrp="1"/>
          </p:cNvSpPr>
          <p:nvPr>
            <p:ph type="sldNum" sz="quarter" idx="5"/>
          </p:nvPr>
        </p:nvSpPr>
        <p:spPr/>
        <p:txBody>
          <a:bodyPr/>
          <a:lstStyle/>
          <a:p>
            <a:fld id="{036E5306-D4C1-4470-9956-59EDBA77BAA9}" type="slidenum">
              <a:rPr lang="en-US" smtClean="0"/>
              <a:t>3</a:t>
            </a:fld>
            <a:endParaRPr lang="en-US"/>
          </a:p>
        </p:txBody>
      </p:sp>
    </p:spTree>
    <p:extLst>
      <p:ext uri="{BB962C8B-B14F-4D97-AF65-F5344CB8AC3E}">
        <p14:creationId xmlns:p14="http://schemas.microsoft.com/office/powerpoint/2010/main" val="3948735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segmentation – as the name suggests is a process where you partition an image into different image segments </a:t>
            </a:r>
          </a:p>
          <a:p>
            <a:r>
              <a:rPr lang="en-US" dirty="0"/>
              <a:t>Homework</a:t>
            </a:r>
          </a:p>
        </p:txBody>
      </p:sp>
      <p:sp>
        <p:nvSpPr>
          <p:cNvPr id="4" name="Slide Number Placeholder 3"/>
          <p:cNvSpPr>
            <a:spLocks noGrp="1"/>
          </p:cNvSpPr>
          <p:nvPr>
            <p:ph type="sldNum" sz="quarter" idx="5"/>
          </p:nvPr>
        </p:nvSpPr>
        <p:spPr/>
        <p:txBody>
          <a:bodyPr/>
          <a:lstStyle/>
          <a:p>
            <a:fld id="{036E5306-D4C1-4470-9956-59EDBA77BAA9}" type="slidenum">
              <a:rPr lang="en-US" smtClean="0"/>
              <a:t>4</a:t>
            </a:fld>
            <a:endParaRPr lang="en-US"/>
          </a:p>
        </p:txBody>
      </p:sp>
    </p:spTree>
    <p:extLst>
      <p:ext uri="{BB962C8B-B14F-4D97-AF65-F5344CB8AC3E}">
        <p14:creationId xmlns:p14="http://schemas.microsoft.com/office/powerpoint/2010/main" val="2763125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Histogram, Entropy, Clustering, Spatial, Attribute, methods </a:t>
            </a:r>
            <a:r>
              <a:rPr lang="en-US" dirty="0" err="1"/>
              <a:t>etc</a:t>
            </a:r>
            <a:endParaRPr lang="en-US" dirty="0"/>
          </a:p>
        </p:txBody>
      </p:sp>
      <p:sp>
        <p:nvSpPr>
          <p:cNvPr id="4" name="Slide Number Placeholder 3"/>
          <p:cNvSpPr>
            <a:spLocks noGrp="1"/>
          </p:cNvSpPr>
          <p:nvPr>
            <p:ph type="sldNum" sz="quarter" idx="5"/>
          </p:nvPr>
        </p:nvSpPr>
        <p:spPr/>
        <p:txBody>
          <a:bodyPr/>
          <a:lstStyle/>
          <a:p>
            <a:fld id="{036E5306-D4C1-4470-9956-59EDBA77BAA9}" type="slidenum">
              <a:rPr lang="en-US" smtClean="0"/>
              <a:t>5</a:t>
            </a:fld>
            <a:endParaRPr lang="en-US"/>
          </a:p>
        </p:txBody>
      </p:sp>
    </p:spTree>
    <p:extLst>
      <p:ext uri="{BB962C8B-B14F-4D97-AF65-F5344CB8AC3E}">
        <p14:creationId xmlns:p14="http://schemas.microsoft.com/office/powerpoint/2010/main" val="34098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Emph</a:t>
            </a:r>
            <a:r>
              <a:rPr lang="en-US" dirty="0"/>
              <a:t> process of filter </a:t>
            </a:r>
          </a:p>
          <a:p>
            <a:r>
              <a:rPr lang="en-US" dirty="0"/>
              <a:t>Joao will send ref</a:t>
            </a:r>
          </a:p>
        </p:txBody>
      </p:sp>
      <p:sp>
        <p:nvSpPr>
          <p:cNvPr id="4" name="Slide Number Placeholder 3"/>
          <p:cNvSpPr>
            <a:spLocks noGrp="1"/>
          </p:cNvSpPr>
          <p:nvPr>
            <p:ph type="sldNum" sz="quarter" idx="5"/>
          </p:nvPr>
        </p:nvSpPr>
        <p:spPr/>
        <p:txBody>
          <a:bodyPr/>
          <a:lstStyle/>
          <a:p>
            <a:fld id="{036E5306-D4C1-4470-9956-59EDBA77BAA9}" type="slidenum">
              <a:rPr lang="en-US" smtClean="0"/>
              <a:t>8</a:t>
            </a:fld>
            <a:endParaRPr lang="en-US"/>
          </a:p>
        </p:txBody>
      </p:sp>
    </p:spTree>
    <p:extLst>
      <p:ext uri="{BB962C8B-B14F-4D97-AF65-F5344CB8AC3E}">
        <p14:creationId xmlns:p14="http://schemas.microsoft.com/office/powerpoint/2010/main" val="2472481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6E5306-D4C1-4470-9956-59EDBA77BAA9}" type="slidenum">
              <a:rPr lang="en-US" smtClean="0"/>
              <a:t>9</a:t>
            </a:fld>
            <a:endParaRPr lang="en-US"/>
          </a:p>
        </p:txBody>
      </p:sp>
    </p:spTree>
    <p:extLst>
      <p:ext uri="{BB962C8B-B14F-4D97-AF65-F5344CB8AC3E}">
        <p14:creationId xmlns:p14="http://schemas.microsoft.com/office/powerpoint/2010/main" val="911874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This means that in areas where the image has a constant intensity (</a:t>
            </a:r>
            <a:r>
              <a:rPr lang="en-US" b="0" i="1" dirty="0">
                <a:solidFill>
                  <a:srgbClr val="000000"/>
                </a:solidFill>
                <a:effectLst/>
                <a:latin typeface="Times New Roman" panose="02020603050405020304" pitchFamily="18" charset="0"/>
              </a:rPr>
              <a:t>i.e.</a:t>
            </a:r>
            <a:r>
              <a:rPr lang="en-US" b="0" i="0" dirty="0">
                <a:solidFill>
                  <a:srgbClr val="000000"/>
                </a:solidFill>
                <a:effectLst/>
                <a:latin typeface="Times New Roman" panose="02020603050405020304" pitchFamily="18" charset="0"/>
              </a:rPr>
              <a:t> where the intensity gradient is zero), the </a:t>
            </a:r>
            <a:r>
              <a:rPr lang="en-US" b="0" i="0" dirty="0" err="1">
                <a:solidFill>
                  <a:srgbClr val="000000"/>
                </a:solidFill>
                <a:effectLst/>
                <a:latin typeface="Times New Roman" panose="02020603050405020304" pitchFamily="18" charset="0"/>
              </a:rPr>
              <a:t>LoG</a:t>
            </a:r>
            <a:r>
              <a:rPr lang="en-US" b="0" i="0" dirty="0">
                <a:solidFill>
                  <a:srgbClr val="000000"/>
                </a:solidFill>
                <a:effectLst/>
                <a:latin typeface="Times New Roman" panose="02020603050405020304" pitchFamily="18" charset="0"/>
              </a:rPr>
              <a:t> response will be zero. In the vicinity of a change in intensity, however, the </a:t>
            </a:r>
            <a:r>
              <a:rPr lang="en-US" b="0" i="0" dirty="0" err="1">
                <a:solidFill>
                  <a:srgbClr val="000000"/>
                </a:solidFill>
                <a:effectLst/>
                <a:latin typeface="Times New Roman" panose="02020603050405020304" pitchFamily="18" charset="0"/>
              </a:rPr>
              <a:t>LoG</a:t>
            </a:r>
            <a:r>
              <a:rPr lang="en-US" b="0" i="0" dirty="0">
                <a:solidFill>
                  <a:srgbClr val="000000"/>
                </a:solidFill>
                <a:effectLst/>
                <a:latin typeface="Times New Roman" panose="02020603050405020304" pitchFamily="18" charset="0"/>
              </a:rPr>
              <a:t> response will be positive on the darker side, and negative on the lighter side</a:t>
            </a:r>
            <a:endParaRPr lang="en-CA" dirty="0"/>
          </a:p>
        </p:txBody>
      </p:sp>
      <p:sp>
        <p:nvSpPr>
          <p:cNvPr id="4" name="Slide Number Placeholder 3"/>
          <p:cNvSpPr>
            <a:spLocks noGrp="1"/>
          </p:cNvSpPr>
          <p:nvPr>
            <p:ph type="sldNum" sz="quarter" idx="5"/>
          </p:nvPr>
        </p:nvSpPr>
        <p:spPr/>
        <p:txBody>
          <a:bodyPr/>
          <a:lstStyle/>
          <a:p>
            <a:fld id="{036E5306-D4C1-4470-9956-59EDBA77BAA9}" type="slidenum">
              <a:rPr lang="en-US" smtClean="0"/>
              <a:t>17</a:t>
            </a:fld>
            <a:endParaRPr lang="en-US"/>
          </a:p>
        </p:txBody>
      </p:sp>
    </p:spTree>
    <p:extLst>
      <p:ext uri="{BB962C8B-B14F-4D97-AF65-F5344CB8AC3E}">
        <p14:creationId xmlns:p14="http://schemas.microsoft.com/office/powerpoint/2010/main" val="1670533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of today is filter, denoising, thresh, particle counting </a:t>
            </a:r>
            <a:r>
              <a:rPr lang="en-US" dirty="0" err="1"/>
              <a:t>etc</a:t>
            </a:r>
            <a:endParaRPr lang="en-US" dirty="0"/>
          </a:p>
        </p:txBody>
      </p:sp>
      <p:sp>
        <p:nvSpPr>
          <p:cNvPr id="4" name="Slide Number Placeholder 3"/>
          <p:cNvSpPr>
            <a:spLocks noGrp="1"/>
          </p:cNvSpPr>
          <p:nvPr>
            <p:ph type="sldNum" sz="quarter" idx="5"/>
          </p:nvPr>
        </p:nvSpPr>
        <p:spPr/>
        <p:txBody>
          <a:bodyPr/>
          <a:lstStyle/>
          <a:p>
            <a:fld id="{036E5306-D4C1-4470-9956-59EDBA77BAA9}" type="slidenum">
              <a:rPr lang="en-US" smtClean="0"/>
              <a:t>18</a:t>
            </a:fld>
            <a:endParaRPr lang="en-US"/>
          </a:p>
        </p:txBody>
      </p:sp>
    </p:spTree>
    <p:extLst>
      <p:ext uri="{BB962C8B-B14F-4D97-AF65-F5344CB8AC3E}">
        <p14:creationId xmlns:p14="http://schemas.microsoft.com/office/powerpoint/2010/main" val="322930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of today is filter, denoising, thresh, particle counting </a:t>
            </a:r>
            <a:r>
              <a:rPr lang="en-US" dirty="0" err="1"/>
              <a:t>etc</a:t>
            </a:r>
            <a:endParaRPr lang="en-US" dirty="0"/>
          </a:p>
        </p:txBody>
      </p:sp>
      <p:sp>
        <p:nvSpPr>
          <p:cNvPr id="4" name="Slide Number Placeholder 3"/>
          <p:cNvSpPr>
            <a:spLocks noGrp="1"/>
          </p:cNvSpPr>
          <p:nvPr>
            <p:ph type="sldNum" sz="quarter" idx="5"/>
          </p:nvPr>
        </p:nvSpPr>
        <p:spPr/>
        <p:txBody>
          <a:bodyPr/>
          <a:lstStyle/>
          <a:p>
            <a:fld id="{036E5306-D4C1-4470-9956-59EDBA77BAA9}" type="slidenum">
              <a:rPr lang="en-US" smtClean="0"/>
              <a:t>19</a:t>
            </a:fld>
            <a:endParaRPr lang="en-US"/>
          </a:p>
        </p:txBody>
      </p:sp>
    </p:spTree>
    <p:extLst>
      <p:ext uri="{BB962C8B-B14F-4D97-AF65-F5344CB8AC3E}">
        <p14:creationId xmlns:p14="http://schemas.microsoft.com/office/powerpoint/2010/main" val="244263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B0C26-51D0-485B-8F21-278B8F891B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5420F7-4BB4-4A4C-87CB-F447E2B4F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36D2BF-F828-4255-B239-0BF8C25BBEB3}"/>
              </a:ext>
            </a:extLst>
          </p:cNvPr>
          <p:cNvSpPr>
            <a:spLocks noGrp="1"/>
          </p:cNvSpPr>
          <p:nvPr>
            <p:ph type="dt" sz="half" idx="10"/>
          </p:nvPr>
        </p:nvSpPr>
        <p:spPr/>
        <p:txBody>
          <a:bodyPr/>
          <a:lstStyle/>
          <a:p>
            <a:fld id="{1E496F61-08C1-4A1F-9FC5-BBBC62E17D8F}" type="datetimeFigureOut">
              <a:rPr lang="en-US" smtClean="0"/>
              <a:t>2/25/2022</a:t>
            </a:fld>
            <a:endParaRPr lang="en-US"/>
          </a:p>
        </p:txBody>
      </p:sp>
      <p:sp>
        <p:nvSpPr>
          <p:cNvPr id="5" name="Footer Placeholder 4">
            <a:extLst>
              <a:ext uri="{FF2B5EF4-FFF2-40B4-BE49-F238E27FC236}">
                <a16:creationId xmlns:a16="http://schemas.microsoft.com/office/drawing/2014/main" id="{25AC67EC-C359-41F6-BA47-669ED7C6F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EFEF1-793B-43D3-B0C5-86E8A70C0E52}"/>
              </a:ext>
            </a:extLst>
          </p:cNvPr>
          <p:cNvSpPr>
            <a:spLocks noGrp="1"/>
          </p:cNvSpPr>
          <p:nvPr>
            <p:ph type="sldNum" sz="quarter" idx="12"/>
          </p:nvPr>
        </p:nvSpPr>
        <p:spPr/>
        <p:txBody>
          <a:bodyPr/>
          <a:lstStyle/>
          <a:p>
            <a:fld id="{5269AABF-215B-4057-9B52-1742397C464A}" type="slidenum">
              <a:rPr lang="en-US" smtClean="0"/>
              <a:t>‹#›</a:t>
            </a:fld>
            <a:endParaRPr lang="en-US"/>
          </a:p>
        </p:txBody>
      </p:sp>
    </p:spTree>
    <p:extLst>
      <p:ext uri="{BB962C8B-B14F-4D97-AF65-F5344CB8AC3E}">
        <p14:creationId xmlns:p14="http://schemas.microsoft.com/office/powerpoint/2010/main" val="2907003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5784-D23E-4E83-BFEC-0F17FC0742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B2E6D0-DD50-4C12-AE8C-B85CFECCC9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03538-90B8-4DC0-9038-D0B263C62E46}"/>
              </a:ext>
            </a:extLst>
          </p:cNvPr>
          <p:cNvSpPr>
            <a:spLocks noGrp="1"/>
          </p:cNvSpPr>
          <p:nvPr>
            <p:ph type="dt" sz="half" idx="10"/>
          </p:nvPr>
        </p:nvSpPr>
        <p:spPr/>
        <p:txBody>
          <a:bodyPr/>
          <a:lstStyle/>
          <a:p>
            <a:fld id="{1E496F61-08C1-4A1F-9FC5-BBBC62E17D8F}" type="datetimeFigureOut">
              <a:rPr lang="en-US" smtClean="0"/>
              <a:t>2/25/2022</a:t>
            </a:fld>
            <a:endParaRPr lang="en-US"/>
          </a:p>
        </p:txBody>
      </p:sp>
      <p:sp>
        <p:nvSpPr>
          <p:cNvPr id="5" name="Footer Placeholder 4">
            <a:extLst>
              <a:ext uri="{FF2B5EF4-FFF2-40B4-BE49-F238E27FC236}">
                <a16:creationId xmlns:a16="http://schemas.microsoft.com/office/drawing/2014/main" id="{0BC962DD-7AF4-417E-B542-153F6112C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FB91E-E51E-4EEE-A05C-D59E49D3DF31}"/>
              </a:ext>
            </a:extLst>
          </p:cNvPr>
          <p:cNvSpPr>
            <a:spLocks noGrp="1"/>
          </p:cNvSpPr>
          <p:nvPr>
            <p:ph type="sldNum" sz="quarter" idx="12"/>
          </p:nvPr>
        </p:nvSpPr>
        <p:spPr/>
        <p:txBody>
          <a:bodyPr/>
          <a:lstStyle/>
          <a:p>
            <a:fld id="{5269AABF-215B-4057-9B52-1742397C464A}" type="slidenum">
              <a:rPr lang="en-US" smtClean="0"/>
              <a:t>‹#›</a:t>
            </a:fld>
            <a:endParaRPr lang="en-US"/>
          </a:p>
        </p:txBody>
      </p:sp>
    </p:spTree>
    <p:extLst>
      <p:ext uri="{BB962C8B-B14F-4D97-AF65-F5344CB8AC3E}">
        <p14:creationId xmlns:p14="http://schemas.microsoft.com/office/powerpoint/2010/main" val="379822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1784C3-3EE9-407D-983A-9F3DE84BD9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864E3A-EF39-4D92-8938-0FF6E5806C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00FCB-371E-4308-8F32-AC354A913DAA}"/>
              </a:ext>
            </a:extLst>
          </p:cNvPr>
          <p:cNvSpPr>
            <a:spLocks noGrp="1"/>
          </p:cNvSpPr>
          <p:nvPr>
            <p:ph type="dt" sz="half" idx="10"/>
          </p:nvPr>
        </p:nvSpPr>
        <p:spPr/>
        <p:txBody>
          <a:bodyPr/>
          <a:lstStyle/>
          <a:p>
            <a:fld id="{1E496F61-08C1-4A1F-9FC5-BBBC62E17D8F}" type="datetimeFigureOut">
              <a:rPr lang="en-US" smtClean="0"/>
              <a:t>2/25/2022</a:t>
            </a:fld>
            <a:endParaRPr lang="en-US"/>
          </a:p>
        </p:txBody>
      </p:sp>
      <p:sp>
        <p:nvSpPr>
          <p:cNvPr id="5" name="Footer Placeholder 4">
            <a:extLst>
              <a:ext uri="{FF2B5EF4-FFF2-40B4-BE49-F238E27FC236}">
                <a16:creationId xmlns:a16="http://schemas.microsoft.com/office/drawing/2014/main" id="{A81D226B-C144-424D-A4EC-55B31DC4F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ED35A-083B-4058-8A89-53E08849D875}"/>
              </a:ext>
            </a:extLst>
          </p:cNvPr>
          <p:cNvSpPr>
            <a:spLocks noGrp="1"/>
          </p:cNvSpPr>
          <p:nvPr>
            <p:ph type="sldNum" sz="quarter" idx="12"/>
          </p:nvPr>
        </p:nvSpPr>
        <p:spPr/>
        <p:txBody>
          <a:bodyPr/>
          <a:lstStyle/>
          <a:p>
            <a:fld id="{5269AABF-215B-4057-9B52-1742397C464A}" type="slidenum">
              <a:rPr lang="en-US" smtClean="0"/>
              <a:t>‹#›</a:t>
            </a:fld>
            <a:endParaRPr lang="en-US"/>
          </a:p>
        </p:txBody>
      </p:sp>
    </p:spTree>
    <p:extLst>
      <p:ext uri="{BB962C8B-B14F-4D97-AF65-F5344CB8AC3E}">
        <p14:creationId xmlns:p14="http://schemas.microsoft.com/office/powerpoint/2010/main" val="161442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0A3D6-D1F1-416D-AB2A-E24A5244FC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58436-0E51-4B7B-8D7E-52A0634581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DC624-05BB-42F6-BBEA-B689149E9C64}"/>
              </a:ext>
            </a:extLst>
          </p:cNvPr>
          <p:cNvSpPr>
            <a:spLocks noGrp="1"/>
          </p:cNvSpPr>
          <p:nvPr>
            <p:ph type="dt" sz="half" idx="10"/>
          </p:nvPr>
        </p:nvSpPr>
        <p:spPr/>
        <p:txBody>
          <a:bodyPr/>
          <a:lstStyle/>
          <a:p>
            <a:fld id="{1E496F61-08C1-4A1F-9FC5-BBBC62E17D8F}" type="datetimeFigureOut">
              <a:rPr lang="en-US" smtClean="0"/>
              <a:t>2/25/2022</a:t>
            </a:fld>
            <a:endParaRPr lang="en-US"/>
          </a:p>
        </p:txBody>
      </p:sp>
      <p:sp>
        <p:nvSpPr>
          <p:cNvPr id="5" name="Footer Placeholder 4">
            <a:extLst>
              <a:ext uri="{FF2B5EF4-FFF2-40B4-BE49-F238E27FC236}">
                <a16:creationId xmlns:a16="http://schemas.microsoft.com/office/drawing/2014/main" id="{8B213354-E50A-4EB2-B3C6-F8590A5F0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28C793-3ECA-40D6-993E-9C5D5BC0660F}"/>
              </a:ext>
            </a:extLst>
          </p:cNvPr>
          <p:cNvSpPr>
            <a:spLocks noGrp="1"/>
          </p:cNvSpPr>
          <p:nvPr>
            <p:ph type="sldNum" sz="quarter" idx="12"/>
          </p:nvPr>
        </p:nvSpPr>
        <p:spPr/>
        <p:txBody>
          <a:bodyPr/>
          <a:lstStyle/>
          <a:p>
            <a:fld id="{5269AABF-215B-4057-9B52-1742397C464A}" type="slidenum">
              <a:rPr lang="en-US" smtClean="0"/>
              <a:t>‹#›</a:t>
            </a:fld>
            <a:endParaRPr lang="en-US"/>
          </a:p>
        </p:txBody>
      </p:sp>
    </p:spTree>
    <p:extLst>
      <p:ext uri="{BB962C8B-B14F-4D97-AF65-F5344CB8AC3E}">
        <p14:creationId xmlns:p14="http://schemas.microsoft.com/office/powerpoint/2010/main" val="70881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5A2D-66D9-4C95-8E7C-0CF26AC570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139E6C-49C6-40A8-90BA-B269A238E2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FF934B-5E32-41C6-840F-B39E7DDD6FBC}"/>
              </a:ext>
            </a:extLst>
          </p:cNvPr>
          <p:cNvSpPr>
            <a:spLocks noGrp="1"/>
          </p:cNvSpPr>
          <p:nvPr>
            <p:ph type="dt" sz="half" idx="10"/>
          </p:nvPr>
        </p:nvSpPr>
        <p:spPr/>
        <p:txBody>
          <a:bodyPr/>
          <a:lstStyle/>
          <a:p>
            <a:fld id="{1E496F61-08C1-4A1F-9FC5-BBBC62E17D8F}" type="datetimeFigureOut">
              <a:rPr lang="en-US" smtClean="0"/>
              <a:t>2/25/2022</a:t>
            </a:fld>
            <a:endParaRPr lang="en-US"/>
          </a:p>
        </p:txBody>
      </p:sp>
      <p:sp>
        <p:nvSpPr>
          <p:cNvPr id="5" name="Footer Placeholder 4">
            <a:extLst>
              <a:ext uri="{FF2B5EF4-FFF2-40B4-BE49-F238E27FC236}">
                <a16:creationId xmlns:a16="http://schemas.microsoft.com/office/drawing/2014/main" id="{605213E7-53CD-47BA-83B2-2154D39162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590C2-B61E-423E-8EF7-D2C8E3A4DB72}"/>
              </a:ext>
            </a:extLst>
          </p:cNvPr>
          <p:cNvSpPr>
            <a:spLocks noGrp="1"/>
          </p:cNvSpPr>
          <p:nvPr>
            <p:ph type="sldNum" sz="quarter" idx="12"/>
          </p:nvPr>
        </p:nvSpPr>
        <p:spPr/>
        <p:txBody>
          <a:bodyPr/>
          <a:lstStyle/>
          <a:p>
            <a:fld id="{5269AABF-215B-4057-9B52-1742397C464A}" type="slidenum">
              <a:rPr lang="en-US" smtClean="0"/>
              <a:t>‹#›</a:t>
            </a:fld>
            <a:endParaRPr lang="en-US"/>
          </a:p>
        </p:txBody>
      </p:sp>
    </p:spTree>
    <p:extLst>
      <p:ext uri="{BB962C8B-B14F-4D97-AF65-F5344CB8AC3E}">
        <p14:creationId xmlns:p14="http://schemas.microsoft.com/office/powerpoint/2010/main" val="3646715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FE6E-095A-42D1-A30F-BCD7DC0FE7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CD3B0A-2EDD-4E93-9B3D-2525196200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89AC2-9B36-41B5-BDA0-23E5E30837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C34028-2F53-422B-B2C8-B9D57BB125D7}"/>
              </a:ext>
            </a:extLst>
          </p:cNvPr>
          <p:cNvSpPr>
            <a:spLocks noGrp="1"/>
          </p:cNvSpPr>
          <p:nvPr>
            <p:ph type="dt" sz="half" idx="10"/>
          </p:nvPr>
        </p:nvSpPr>
        <p:spPr/>
        <p:txBody>
          <a:bodyPr/>
          <a:lstStyle/>
          <a:p>
            <a:fld id="{1E496F61-08C1-4A1F-9FC5-BBBC62E17D8F}" type="datetimeFigureOut">
              <a:rPr lang="en-US" smtClean="0"/>
              <a:t>2/25/2022</a:t>
            </a:fld>
            <a:endParaRPr lang="en-US"/>
          </a:p>
        </p:txBody>
      </p:sp>
      <p:sp>
        <p:nvSpPr>
          <p:cNvPr id="6" name="Footer Placeholder 5">
            <a:extLst>
              <a:ext uri="{FF2B5EF4-FFF2-40B4-BE49-F238E27FC236}">
                <a16:creationId xmlns:a16="http://schemas.microsoft.com/office/drawing/2014/main" id="{F9667B17-2876-4BE8-BE1F-6B0B82D41E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3C84B2-AE72-48FA-BDB9-E996FDC2AF25}"/>
              </a:ext>
            </a:extLst>
          </p:cNvPr>
          <p:cNvSpPr>
            <a:spLocks noGrp="1"/>
          </p:cNvSpPr>
          <p:nvPr>
            <p:ph type="sldNum" sz="quarter" idx="12"/>
          </p:nvPr>
        </p:nvSpPr>
        <p:spPr/>
        <p:txBody>
          <a:bodyPr/>
          <a:lstStyle/>
          <a:p>
            <a:fld id="{5269AABF-215B-4057-9B52-1742397C464A}" type="slidenum">
              <a:rPr lang="en-US" smtClean="0"/>
              <a:t>‹#›</a:t>
            </a:fld>
            <a:endParaRPr lang="en-US"/>
          </a:p>
        </p:txBody>
      </p:sp>
    </p:spTree>
    <p:extLst>
      <p:ext uri="{BB962C8B-B14F-4D97-AF65-F5344CB8AC3E}">
        <p14:creationId xmlns:p14="http://schemas.microsoft.com/office/powerpoint/2010/main" val="321865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EB1D-0FCF-4384-B914-5D3133063A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D7800F-F3F1-4382-9954-8FF55BD998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D98E84-65D8-4A54-9EFF-1601C84AF7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A002AB-87E6-4022-864C-A70B3D282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54BB38-1C44-4685-A683-612B5A7CF9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276833-D5FD-4C69-82E4-358E39E9A578}"/>
              </a:ext>
            </a:extLst>
          </p:cNvPr>
          <p:cNvSpPr>
            <a:spLocks noGrp="1"/>
          </p:cNvSpPr>
          <p:nvPr>
            <p:ph type="dt" sz="half" idx="10"/>
          </p:nvPr>
        </p:nvSpPr>
        <p:spPr/>
        <p:txBody>
          <a:bodyPr/>
          <a:lstStyle/>
          <a:p>
            <a:fld id="{1E496F61-08C1-4A1F-9FC5-BBBC62E17D8F}" type="datetimeFigureOut">
              <a:rPr lang="en-US" smtClean="0"/>
              <a:t>2/25/2022</a:t>
            </a:fld>
            <a:endParaRPr lang="en-US"/>
          </a:p>
        </p:txBody>
      </p:sp>
      <p:sp>
        <p:nvSpPr>
          <p:cNvPr id="8" name="Footer Placeholder 7">
            <a:extLst>
              <a:ext uri="{FF2B5EF4-FFF2-40B4-BE49-F238E27FC236}">
                <a16:creationId xmlns:a16="http://schemas.microsoft.com/office/drawing/2014/main" id="{299C3D5F-FD4B-4EC6-AD2A-83798A2189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095B86-D2C7-47E5-8880-6925A809A666}"/>
              </a:ext>
            </a:extLst>
          </p:cNvPr>
          <p:cNvSpPr>
            <a:spLocks noGrp="1"/>
          </p:cNvSpPr>
          <p:nvPr>
            <p:ph type="sldNum" sz="quarter" idx="12"/>
          </p:nvPr>
        </p:nvSpPr>
        <p:spPr/>
        <p:txBody>
          <a:bodyPr/>
          <a:lstStyle/>
          <a:p>
            <a:fld id="{5269AABF-215B-4057-9B52-1742397C464A}" type="slidenum">
              <a:rPr lang="en-US" smtClean="0"/>
              <a:t>‹#›</a:t>
            </a:fld>
            <a:endParaRPr lang="en-US"/>
          </a:p>
        </p:txBody>
      </p:sp>
    </p:spTree>
    <p:extLst>
      <p:ext uri="{BB962C8B-B14F-4D97-AF65-F5344CB8AC3E}">
        <p14:creationId xmlns:p14="http://schemas.microsoft.com/office/powerpoint/2010/main" val="95100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8C8F-5F66-42D7-BDF1-A29A33E4D7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55D2B1-5F4D-4DD0-B98C-DFE8C894F3E5}"/>
              </a:ext>
            </a:extLst>
          </p:cNvPr>
          <p:cNvSpPr>
            <a:spLocks noGrp="1"/>
          </p:cNvSpPr>
          <p:nvPr>
            <p:ph type="dt" sz="half" idx="10"/>
          </p:nvPr>
        </p:nvSpPr>
        <p:spPr/>
        <p:txBody>
          <a:bodyPr/>
          <a:lstStyle/>
          <a:p>
            <a:fld id="{1E496F61-08C1-4A1F-9FC5-BBBC62E17D8F}" type="datetimeFigureOut">
              <a:rPr lang="en-US" smtClean="0"/>
              <a:t>2/25/2022</a:t>
            </a:fld>
            <a:endParaRPr lang="en-US"/>
          </a:p>
        </p:txBody>
      </p:sp>
      <p:sp>
        <p:nvSpPr>
          <p:cNvPr id="4" name="Footer Placeholder 3">
            <a:extLst>
              <a:ext uri="{FF2B5EF4-FFF2-40B4-BE49-F238E27FC236}">
                <a16:creationId xmlns:a16="http://schemas.microsoft.com/office/drawing/2014/main" id="{33313032-9BA5-4BB6-84F3-CFE5C20D02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6C5919-DE9C-4FE5-9B58-75B848115CCE}"/>
              </a:ext>
            </a:extLst>
          </p:cNvPr>
          <p:cNvSpPr>
            <a:spLocks noGrp="1"/>
          </p:cNvSpPr>
          <p:nvPr>
            <p:ph type="sldNum" sz="quarter" idx="12"/>
          </p:nvPr>
        </p:nvSpPr>
        <p:spPr/>
        <p:txBody>
          <a:bodyPr/>
          <a:lstStyle/>
          <a:p>
            <a:fld id="{5269AABF-215B-4057-9B52-1742397C464A}" type="slidenum">
              <a:rPr lang="en-US" smtClean="0"/>
              <a:t>‹#›</a:t>
            </a:fld>
            <a:endParaRPr lang="en-US"/>
          </a:p>
        </p:txBody>
      </p:sp>
    </p:spTree>
    <p:extLst>
      <p:ext uri="{BB962C8B-B14F-4D97-AF65-F5344CB8AC3E}">
        <p14:creationId xmlns:p14="http://schemas.microsoft.com/office/powerpoint/2010/main" val="3571739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0ED471-83C8-4D3D-89DE-FE51F7FE4FAD}"/>
              </a:ext>
            </a:extLst>
          </p:cNvPr>
          <p:cNvSpPr>
            <a:spLocks noGrp="1"/>
          </p:cNvSpPr>
          <p:nvPr>
            <p:ph type="dt" sz="half" idx="10"/>
          </p:nvPr>
        </p:nvSpPr>
        <p:spPr/>
        <p:txBody>
          <a:bodyPr/>
          <a:lstStyle/>
          <a:p>
            <a:fld id="{1E496F61-08C1-4A1F-9FC5-BBBC62E17D8F}" type="datetimeFigureOut">
              <a:rPr lang="en-US" smtClean="0"/>
              <a:t>2/25/2022</a:t>
            </a:fld>
            <a:endParaRPr lang="en-US"/>
          </a:p>
        </p:txBody>
      </p:sp>
      <p:sp>
        <p:nvSpPr>
          <p:cNvPr id="3" name="Footer Placeholder 2">
            <a:extLst>
              <a:ext uri="{FF2B5EF4-FFF2-40B4-BE49-F238E27FC236}">
                <a16:creationId xmlns:a16="http://schemas.microsoft.com/office/drawing/2014/main" id="{1A6994DA-2B92-453D-9834-7AF591B72C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1053A1-B091-4042-B02C-6DEBD1ED4274}"/>
              </a:ext>
            </a:extLst>
          </p:cNvPr>
          <p:cNvSpPr>
            <a:spLocks noGrp="1"/>
          </p:cNvSpPr>
          <p:nvPr>
            <p:ph type="sldNum" sz="quarter" idx="12"/>
          </p:nvPr>
        </p:nvSpPr>
        <p:spPr/>
        <p:txBody>
          <a:bodyPr/>
          <a:lstStyle/>
          <a:p>
            <a:fld id="{5269AABF-215B-4057-9B52-1742397C464A}" type="slidenum">
              <a:rPr lang="en-US" smtClean="0"/>
              <a:t>‹#›</a:t>
            </a:fld>
            <a:endParaRPr lang="en-US"/>
          </a:p>
        </p:txBody>
      </p:sp>
    </p:spTree>
    <p:extLst>
      <p:ext uri="{BB962C8B-B14F-4D97-AF65-F5344CB8AC3E}">
        <p14:creationId xmlns:p14="http://schemas.microsoft.com/office/powerpoint/2010/main" val="303938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19CE-A266-4FDA-9631-3420FB4319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4DF932-DE5B-4833-856A-55DD643C74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83B0D9-7541-49F6-9F7C-0EE50042AD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C531C-C781-4917-81B3-E0C4C2B3E003}"/>
              </a:ext>
            </a:extLst>
          </p:cNvPr>
          <p:cNvSpPr>
            <a:spLocks noGrp="1"/>
          </p:cNvSpPr>
          <p:nvPr>
            <p:ph type="dt" sz="half" idx="10"/>
          </p:nvPr>
        </p:nvSpPr>
        <p:spPr/>
        <p:txBody>
          <a:bodyPr/>
          <a:lstStyle/>
          <a:p>
            <a:fld id="{1E496F61-08C1-4A1F-9FC5-BBBC62E17D8F}" type="datetimeFigureOut">
              <a:rPr lang="en-US" smtClean="0"/>
              <a:t>2/25/2022</a:t>
            </a:fld>
            <a:endParaRPr lang="en-US"/>
          </a:p>
        </p:txBody>
      </p:sp>
      <p:sp>
        <p:nvSpPr>
          <p:cNvPr id="6" name="Footer Placeholder 5">
            <a:extLst>
              <a:ext uri="{FF2B5EF4-FFF2-40B4-BE49-F238E27FC236}">
                <a16:creationId xmlns:a16="http://schemas.microsoft.com/office/drawing/2014/main" id="{651A6804-2E78-4168-8461-A537F2EE0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F5AB4A-DA48-47CE-A8E5-17CFE41CB8D0}"/>
              </a:ext>
            </a:extLst>
          </p:cNvPr>
          <p:cNvSpPr>
            <a:spLocks noGrp="1"/>
          </p:cNvSpPr>
          <p:nvPr>
            <p:ph type="sldNum" sz="quarter" idx="12"/>
          </p:nvPr>
        </p:nvSpPr>
        <p:spPr/>
        <p:txBody>
          <a:bodyPr/>
          <a:lstStyle/>
          <a:p>
            <a:fld id="{5269AABF-215B-4057-9B52-1742397C464A}" type="slidenum">
              <a:rPr lang="en-US" smtClean="0"/>
              <a:t>‹#›</a:t>
            </a:fld>
            <a:endParaRPr lang="en-US"/>
          </a:p>
        </p:txBody>
      </p:sp>
    </p:spTree>
    <p:extLst>
      <p:ext uri="{BB962C8B-B14F-4D97-AF65-F5344CB8AC3E}">
        <p14:creationId xmlns:p14="http://schemas.microsoft.com/office/powerpoint/2010/main" val="3304076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C4646-B5E5-48A8-B127-58705A857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EF4B5B-735C-40DA-BD8C-FBD6D06EF4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6A51BC-C68E-4456-BB36-BD09FF9E3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A50A01-53D3-4E58-BE5F-FD23BCDE4CEA}"/>
              </a:ext>
            </a:extLst>
          </p:cNvPr>
          <p:cNvSpPr>
            <a:spLocks noGrp="1"/>
          </p:cNvSpPr>
          <p:nvPr>
            <p:ph type="dt" sz="half" idx="10"/>
          </p:nvPr>
        </p:nvSpPr>
        <p:spPr/>
        <p:txBody>
          <a:bodyPr/>
          <a:lstStyle/>
          <a:p>
            <a:fld id="{1E496F61-08C1-4A1F-9FC5-BBBC62E17D8F}" type="datetimeFigureOut">
              <a:rPr lang="en-US" smtClean="0"/>
              <a:t>2/25/2022</a:t>
            </a:fld>
            <a:endParaRPr lang="en-US"/>
          </a:p>
        </p:txBody>
      </p:sp>
      <p:sp>
        <p:nvSpPr>
          <p:cNvPr id="6" name="Footer Placeholder 5">
            <a:extLst>
              <a:ext uri="{FF2B5EF4-FFF2-40B4-BE49-F238E27FC236}">
                <a16:creationId xmlns:a16="http://schemas.microsoft.com/office/drawing/2014/main" id="{7DF4B6FB-D740-4E12-8E56-5AE0A0E14C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DBE63F-6222-48DC-9D6E-33EFE95026A9}"/>
              </a:ext>
            </a:extLst>
          </p:cNvPr>
          <p:cNvSpPr>
            <a:spLocks noGrp="1"/>
          </p:cNvSpPr>
          <p:nvPr>
            <p:ph type="sldNum" sz="quarter" idx="12"/>
          </p:nvPr>
        </p:nvSpPr>
        <p:spPr/>
        <p:txBody>
          <a:bodyPr/>
          <a:lstStyle/>
          <a:p>
            <a:fld id="{5269AABF-215B-4057-9B52-1742397C464A}" type="slidenum">
              <a:rPr lang="en-US" smtClean="0"/>
              <a:t>‹#›</a:t>
            </a:fld>
            <a:endParaRPr lang="en-US"/>
          </a:p>
        </p:txBody>
      </p:sp>
    </p:spTree>
    <p:extLst>
      <p:ext uri="{BB962C8B-B14F-4D97-AF65-F5344CB8AC3E}">
        <p14:creationId xmlns:p14="http://schemas.microsoft.com/office/powerpoint/2010/main" val="241991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bg1">
                <a:lumMod val="85000"/>
                <a:alpha val="62000"/>
              </a:schemeClr>
            </a:gs>
            <a:gs pos="83000">
              <a:schemeClr val="bg1">
                <a:lumMod val="85000"/>
                <a:alpha val="72000"/>
              </a:schemeClr>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DAA25C-1E9C-45C5-BADC-2C2D1A2D1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8BEF7B-13A2-4789-BA65-E31D91327D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A092E-A370-421D-BC06-43D4BD52A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496F61-08C1-4A1F-9FC5-BBBC62E17D8F}" type="datetimeFigureOut">
              <a:rPr lang="en-US" smtClean="0"/>
              <a:t>2/25/2022</a:t>
            </a:fld>
            <a:endParaRPr lang="en-US"/>
          </a:p>
        </p:txBody>
      </p:sp>
      <p:sp>
        <p:nvSpPr>
          <p:cNvPr id="5" name="Footer Placeholder 4">
            <a:extLst>
              <a:ext uri="{FF2B5EF4-FFF2-40B4-BE49-F238E27FC236}">
                <a16:creationId xmlns:a16="http://schemas.microsoft.com/office/drawing/2014/main" id="{4C5A1CA4-3957-4606-82FD-D378B32F03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B2D86E-64CA-4BC1-AF87-08E18AF436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9AABF-215B-4057-9B52-1742397C464A}" type="slidenum">
              <a:rPr lang="en-US" smtClean="0"/>
              <a:t>‹#›</a:t>
            </a:fld>
            <a:endParaRPr lang="en-US"/>
          </a:p>
        </p:txBody>
      </p:sp>
    </p:spTree>
    <p:extLst>
      <p:ext uri="{BB962C8B-B14F-4D97-AF65-F5344CB8AC3E}">
        <p14:creationId xmlns:p14="http://schemas.microsoft.com/office/powerpoint/2010/main" val="3117397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slimpotatoes/CCEM_tutorials/blob/main/tutorial_2/0013_Ceta.tif"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hyperlink" Target="https://ieeexplore.ieee.org/document/4310039" TargetMode="External"/><Relationship Id="rId3" Type="http://schemas.openxmlformats.org/officeDocument/2006/relationships/image" Target="../media/image5.png"/><Relationship Id="rId7" Type="http://schemas.openxmlformats.org/officeDocument/2006/relationships/hyperlink" Target="https://ieeexplore.ieee.org/document/4310076"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hyperlink" Target="https://ieeexplore.ieee.org/document/366472"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9" name="TextBox 8">
            <a:extLst>
              <a:ext uri="{FF2B5EF4-FFF2-40B4-BE49-F238E27FC236}">
                <a16:creationId xmlns:a16="http://schemas.microsoft.com/office/drawing/2014/main" id="{ED0699B4-49F8-4DF5-B3C0-E40F41742EFC}"/>
              </a:ext>
            </a:extLst>
          </p:cNvPr>
          <p:cNvSpPr txBox="1"/>
          <p:nvPr/>
        </p:nvSpPr>
        <p:spPr>
          <a:xfrm>
            <a:off x="495300" y="2102703"/>
            <a:ext cx="4700326"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Digital Filtering</a:t>
            </a:r>
          </a:p>
        </p:txBody>
      </p:sp>
      <p:sp>
        <p:nvSpPr>
          <p:cNvPr id="11" name="TextBox 10">
            <a:extLst>
              <a:ext uri="{FF2B5EF4-FFF2-40B4-BE49-F238E27FC236}">
                <a16:creationId xmlns:a16="http://schemas.microsoft.com/office/drawing/2014/main" id="{D2BC3A42-3F48-479F-91EF-01473B5E4508}"/>
              </a:ext>
            </a:extLst>
          </p:cNvPr>
          <p:cNvSpPr txBox="1"/>
          <p:nvPr/>
        </p:nvSpPr>
        <p:spPr>
          <a:xfrm>
            <a:off x="495300" y="3034040"/>
            <a:ext cx="4742709" cy="523220"/>
          </a:xfrm>
          <a:prstGeom prst="rect">
            <a:avLst/>
          </a:prstGeom>
          <a:noFill/>
        </p:spPr>
        <p:txBody>
          <a:bodyPr wrap="none" rtlCol="0">
            <a:spAutoFit/>
          </a:bodyPr>
          <a:lstStyle/>
          <a:p>
            <a:r>
              <a:rPr lang="en-US" sz="2800" b="1" dirty="0">
                <a:solidFill>
                  <a:srgbClr val="167198"/>
                </a:solidFill>
                <a:latin typeface="Myriad Pro" panose="020B0503030403020204" pitchFamily="34" charset="0"/>
              </a:rPr>
              <a:t>Joao Firmino, Yarden Segal</a:t>
            </a:r>
          </a:p>
        </p:txBody>
      </p:sp>
      <p:cxnSp>
        <p:nvCxnSpPr>
          <p:cNvPr id="12" name="Straight Connector 11">
            <a:extLst>
              <a:ext uri="{FF2B5EF4-FFF2-40B4-BE49-F238E27FC236}">
                <a16:creationId xmlns:a16="http://schemas.microsoft.com/office/drawing/2014/main" id="{91F9141F-4FE5-4164-A0C3-3AE27D2799B9}"/>
              </a:ext>
            </a:extLst>
          </p:cNvPr>
          <p:cNvCxnSpPr/>
          <p:nvPr/>
        </p:nvCxnSpPr>
        <p:spPr>
          <a:xfrm>
            <a:off x="495300" y="2933700"/>
            <a:ext cx="11201400" cy="0"/>
          </a:xfrm>
          <a:prstGeom prst="line">
            <a:avLst/>
          </a:prstGeom>
          <a:ln>
            <a:solidFill>
              <a:srgbClr val="103245"/>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2E405BA-B574-455A-8CC2-FB1F9C72DC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10" name="Picture 9" descr="A picture containing text, plate, tableware, dishware&#10;&#10;Description automatically generated">
            <a:extLst>
              <a:ext uri="{FF2B5EF4-FFF2-40B4-BE49-F238E27FC236}">
                <a16:creationId xmlns:a16="http://schemas.microsoft.com/office/drawing/2014/main" id="{0A416C0E-E925-4F6E-B070-1FC09C5056FE}"/>
              </a:ext>
            </a:extLst>
          </p:cNvPr>
          <p:cNvPicPr>
            <a:picLocks noChangeAspect="1"/>
          </p:cNvPicPr>
          <p:nvPr/>
        </p:nvPicPr>
        <p:blipFill>
          <a:blip r:embed="rId4"/>
          <a:stretch>
            <a:fillRect/>
          </a:stretch>
        </p:blipFill>
        <p:spPr>
          <a:xfrm>
            <a:off x="9048438" y="5367876"/>
            <a:ext cx="2648262" cy="864406"/>
          </a:xfrm>
          <a:prstGeom prst="rect">
            <a:avLst/>
          </a:prstGeom>
        </p:spPr>
      </p:pic>
    </p:spTree>
    <p:extLst>
      <p:ext uri="{BB962C8B-B14F-4D97-AF65-F5344CB8AC3E}">
        <p14:creationId xmlns:p14="http://schemas.microsoft.com/office/powerpoint/2010/main" val="1039791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E11DC354-7BDC-44B0-A4F3-9BE2787B1595}"/>
              </a:ext>
            </a:extLst>
          </p:cNvPr>
          <p:cNvGrpSpPr/>
          <p:nvPr/>
        </p:nvGrpSpPr>
        <p:grpSpPr>
          <a:xfrm>
            <a:off x="8222950" y="465697"/>
            <a:ext cx="1941367" cy="1929912"/>
            <a:chOff x="4000619" y="470115"/>
            <a:chExt cx="1941367" cy="1929912"/>
          </a:xfrm>
        </p:grpSpPr>
        <p:sp>
          <p:nvSpPr>
            <p:cNvPr id="67" name="Rectangle 66">
              <a:extLst>
                <a:ext uri="{FF2B5EF4-FFF2-40B4-BE49-F238E27FC236}">
                  <a16:creationId xmlns:a16="http://schemas.microsoft.com/office/drawing/2014/main" id="{66A018DF-B12F-4FB9-8B1C-78DD35D705E3}"/>
                </a:ext>
              </a:extLst>
            </p:cNvPr>
            <p:cNvSpPr/>
            <p:nvPr/>
          </p:nvSpPr>
          <p:spPr>
            <a:xfrm>
              <a:off x="439749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0B7EEFB3-9931-4769-BDEA-E4A2C6E10742}"/>
                </a:ext>
              </a:extLst>
            </p:cNvPr>
            <p:cNvSpPr/>
            <p:nvPr/>
          </p:nvSpPr>
          <p:spPr>
            <a:xfrm>
              <a:off x="4790013"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F667B4A6-FD09-48EB-A1FD-BB1D76DBFD4C}"/>
                </a:ext>
              </a:extLst>
            </p:cNvPr>
            <p:cNvSpPr/>
            <p:nvPr/>
          </p:nvSpPr>
          <p:spPr>
            <a:xfrm>
              <a:off x="517842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0" name="Rectangle 69">
              <a:extLst>
                <a:ext uri="{FF2B5EF4-FFF2-40B4-BE49-F238E27FC236}">
                  <a16:creationId xmlns:a16="http://schemas.microsoft.com/office/drawing/2014/main" id="{B66E0810-ABC7-415D-BC43-AE3D94037B99}"/>
                </a:ext>
              </a:extLst>
            </p:cNvPr>
            <p:cNvSpPr/>
            <p:nvPr/>
          </p:nvSpPr>
          <p:spPr>
            <a:xfrm>
              <a:off x="556683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1" name="Rectangle 70">
              <a:extLst>
                <a:ext uri="{FF2B5EF4-FFF2-40B4-BE49-F238E27FC236}">
                  <a16:creationId xmlns:a16="http://schemas.microsoft.com/office/drawing/2014/main" id="{D15DBAE0-85D0-4689-86E1-B6702C3C19B6}"/>
                </a:ext>
              </a:extLst>
            </p:cNvPr>
            <p:cNvSpPr/>
            <p:nvPr/>
          </p:nvSpPr>
          <p:spPr>
            <a:xfrm>
              <a:off x="4004850"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2" name="TextBox 71">
              <a:extLst>
                <a:ext uri="{FF2B5EF4-FFF2-40B4-BE49-F238E27FC236}">
                  <a16:creationId xmlns:a16="http://schemas.microsoft.com/office/drawing/2014/main" id="{2CC795D1-C757-4AE7-85D1-D1944A56B349}"/>
                </a:ext>
              </a:extLst>
            </p:cNvPr>
            <p:cNvSpPr txBox="1"/>
            <p:nvPr/>
          </p:nvSpPr>
          <p:spPr>
            <a:xfrm>
              <a:off x="4000619" y="472244"/>
              <a:ext cx="372533" cy="368276"/>
            </a:xfrm>
            <a:prstGeom prst="rect">
              <a:avLst/>
            </a:prstGeom>
            <a:noFill/>
          </p:spPr>
          <p:txBody>
            <a:bodyPr wrap="square" rtlCol="0">
              <a:spAutoFit/>
            </a:bodyPr>
            <a:lstStyle/>
            <a:p>
              <a:pPr algn="ctr"/>
              <a:r>
                <a:rPr lang="en-US" dirty="0"/>
                <a:t>0</a:t>
              </a:r>
              <a:endParaRPr lang="en-CA" dirty="0"/>
            </a:p>
          </p:txBody>
        </p:sp>
        <p:sp>
          <p:nvSpPr>
            <p:cNvPr id="73" name="TextBox 72">
              <a:extLst>
                <a:ext uri="{FF2B5EF4-FFF2-40B4-BE49-F238E27FC236}">
                  <a16:creationId xmlns:a16="http://schemas.microsoft.com/office/drawing/2014/main" id="{D6F8B0BF-B018-4329-B829-DE57B4BF9BED}"/>
                </a:ext>
              </a:extLst>
            </p:cNvPr>
            <p:cNvSpPr txBox="1"/>
            <p:nvPr/>
          </p:nvSpPr>
          <p:spPr>
            <a:xfrm>
              <a:off x="4403253" y="472244"/>
              <a:ext cx="372533" cy="368276"/>
            </a:xfrm>
            <a:prstGeom prst="rect">
              <a:avLst/>
            </a:prstGeom>
            <a:noFill/>
          </p:spPr>
          <p:txBody>
            <a:bodyPr wrap="square" rtlCol="0">
              <a:spAutoFit/>
            </a:bodyPr>
            <a:lstStyle/>
            <a:p>
              <a:pPr algn="ctr"/>
              <a:r>
                <a:rPr lang="en-US" dirty="0"/>
                <a:t>0</a:t>
              </a:r>
              <a:endParaRPr lang="en-CA" dirty="0"/>
            </a:p>
          </p:txBody>
        </p:sp>
        <p:sp>
          <p:nvSpPr>
            <p:cNvPr id="74" name="TextBox 73">
              <a:extLst>
                <a:ext uri="{FF2B5EF4-FFF2-40B4-BE49-F238E27FC236}">
                  <a16:creationId xmlns:a16="http://schemas.microsoft.com/office/drawing/2014/main" id="{6E87076D-8800-4A93-B450-E8884DB96ACD}"/>
                </a:ext>
              </a:extLst>
            </p:cNvPr>
            <p:cNvSpPr txBox="1"/>
            <p:nvPr/>
          </p:nvSpPr>
          <p:spPr>
            <a:xfrm>
              <a:off x="4781547" y="472244"/>
              <a:ext cx="372533" cy="368276"/>
            </a:xfrm>
            <a:prstGeom prst="rect">
              <a:avLst/>
            </a:prstGeom>
            <a:noFill/>
          </p:spPr>
          <p:txBody>
            <a:bodyPr wrap="square" rtlCol="0">
              <a:spAutoFit/>
            </a:bodyPr>
            <a:lstStyle/>
            <a:p>
              <a:pPr algn="ctr"/>
              <a:r>
                <a:rPr lang="en-US" dirty="0"/>
                <a:t>0</a:t>
              </a:r>
              <a:endParaRPr lang="en-CA" dirty="0"/>
            </a:p>
          </p:txBody>
        </p:sp>
        <p:sp>
          <p:nvSpPr>
            <p:cNvPr id="75" name="TextBox 74">
              <a:extLst>
                <a:ext uri="{FF2B5EF4-FFF2-40B4-BE49-F238E27FC236}">
                  <a16:creationId xmlns:a16="http://schemas.microsoft.com/office/drawing/2014/main" id="{46D74604-9F01-452D-972D-E15E115ED69A}"/>
                </a:ext>
              </a:extLst>
            </p:cNvPr>
            <p:cNvSpPr txBox="1"/>
            <p:nvPr/>
          </p:nvSpPr>
          <p:spPr>
            <a:xfrm>
              <a:off x="5171496" y="472244"/>
              <a:ext cx="372533" cy="368276"/>
            </a:xfrm>
            <a:prstGeom prst="rect">
              <a:avLst/>
            </a:prstGeom>
            <a:noFill/>
          </p:spPr>
          <p:txBody>
            <a:bodyPr wrap="square" rtlCol="0">
              <a:spAutoFit/>
            </a:bodyPr>
            <a:lstStyle/>
            <a:p>
              <a:pPr algn="ctr"/>
              <a:r>
                <a:rPr lang="en-US" dirty="0"/>
                <a:t>0</a:t>
              </a:r>
              <a:endParaRPr lang="en-CA" dirty="0"/>
            </a:p>
          </p:txBody>
        </p:sp>
        <p:sp>
          <p:nvSpPr>
            <p:cNvPr id="76" name="TextBox 75">
              <a:extLst>
                <a:ext uri="{FF2B5EF4-FFF2-40B4-BE49-F238E27FC236}">
                  <a16:creationId xmlns:a16="http://schemas.microsoft.com/office/drawing/2014/main" id="{40DE3041-E6E0-4E41-835B-12DC37747024}"/>
                </a:ext>
              </a:extLst>
            </p:cNvPr>
            <p:cNvSpPr txBox="1"/>
            <p:nvPr/>
          </p:nvSpPr>
          <p:spPr>
            <a:xfrm>
              <a:off x="5569453" y="472244"/>
              <a:ext cx="372533" cy="368276"/>
            </a:xfrm>
            <a:prstGeom prst="rect">
              <a:avLst/>
            </a:prstGeom>
            <a:noFill/>
          </p:spPr>
          <p:txBody>
            <a:bodyPr wrap="square" rtlCol="0">
              <a:spAutoFit/>
            </a:bodyPr>
            <a:lstStyle/>
            <a:p>
              <a:pPr algn="ctr"/>
              <a:r>
                <a:rPr lang="en-US" dirty="0"/>
                <a:t>0</a:t>
              </a:r>
              <a:endParaRPr lang="en-CA" dirty="0"/>
            </a:p>
          </p:txBody>
        </p:sp>
        <p:sp>
          <p:nvSpPr>
            <p:cNvPr id="77" name="Rectangle 76">
              <a:extLst>
                <a:ext uri="{FF2B5EF4-FFF2-40B4-BE49-F238E27FC236}">
                  <a16:creationId xmlns:a16="http://schemas.microsoft.com/office/drawing/2014/main" id="{E596EF61-8BA5-4725-96E6-8DBD9941DEF9}"/>
                </a:ext>
              </a:extLst>
            </p:cNvPr>
            <p:cNvSpPr/>
            <p:nvPr/>
          </p:nvSpPr>
          <p:spPr>
            <a:xfrm>
              <a:off x="439749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8" name="Rectangle 77">
              <a:extLst>
                <a:ext uri="{FF2B5EF4-FFF2-40B4-BE49-F238E27FC236}">
                  <a16:creationId xmlns:a16="http://schemas.microsoft.com/office/drawing/2014/main" id="{8BBC374E-72E6-4BD5-834B-9C5902DD896D}"/>
                </a:ext>
              </a:extLst>
            </p:cNvPr>
            <p:cNvSpPr/>
            <p:nvPr/>
          </p:nvSpPr>
          <p:spPr>
            <a:xfrm>
              <a:off x="4790013"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A1617F88-9CBA-4E37-A06B-15D9D19ED143}"/>
                </a:ext>
              </a:extLst>
            </p:cNvPr>
            <p:cNvSpPr/>
            <p:nvPr/>
          </p:nvSpPr>
          <p:spPr>
            <a:xfrm>
              <a:off x="517842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9BFD9814-DA46-4B5A-8A1A-E2ED82B9B7DC}"/>
                </a:ext>
              </a:extLst>
            </p:cNvPr>
            <p:cNvSpPr/>
            <p:nvPr/>
          </p:nvSpPr>
          <p:spPr>
            <a:xfrm>
              <a:off x="556683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1" name="Rectangle 80">
              <a:extLst>
                <a:ext uri="{FF2B5EF4-FFF2-40B4-BE49-F238E27FC236}">
                  <a16:creationId xmlns:a16="http://schemas.microsoft.com/office/drawing/2014/main" id="{4F45F66F-307D-4A05-BB59-83AFB512BE85}"/>
                </a:ext>
              </a:extLst>
            </p:cNvPr>
            <p:cNvSpPr/>
            <p:nvPr/>
          </p:nvSpPr>
          <p:spPr>
            <a:xfrm>
              <a:off x="4004850"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D983308D-38CF-44B8-B1FA-457F58DB176D}"/>
                </a:ext>
              </a:extLst>
            </p:cNvPr>
            <p:cNvSpPr txBox="1"/>
            <p:nvPr/>
          </p:nvSpPr>
          <p:spPr>
            <a:xfrm>
              <a:off x="4000619" y="861080"/>
              <a:ext cx="372533" cy="368276"/>
            </a:xfrm>
            <a:prstGeom prst="rect">
              <a:avLst/>
            </a:prstGeom>
            <a:noFill/>
          </p:spPr>
          <p:txBody>
            <a:bodyPr wrap="square" rtlCol="0">
              <a:spAutoFit/>
            </a:bodyPr>
            <a:lstStyle/>
            <a:p>
              <a:pPr algn="ctr"/>
              <a:r>
                <a:rPr lang="en-US" dirty="0"/>
                <a:t>0</a:t>
              </a:r>
              <a:endParaRPr lang="en-CA" dirty="0"/>
            </a:p>
          </p:txBody>
        </p:sp>
        <p:sp>
          <p:nvSpPr>
            <p:cNvPr id="83" name="TextBox 82">
              <a:extLst>
                <a:ext uri="{FF2B5EF4-FFF2-40B4-BE49-F238E27FC236}">
                  <a16:creationId xmlns:a16="http://schemas.microsoft.com/office/drawing/2014/main" id="{1E1428D8-E696-420D-A2B6-2B5641DBDB39}"/>
                </a:ext>
              </a:extLst>
            </p:cNvPr>
            <p:cNvSpPr txBox="1"/>
            <p:nvPr/>
          </p:nvSpPr>
          <p:spPr>
            <a:xfrm>
              <a:off x="4403253" y="861080"/>
              <a:ext cx="372533" cy="368276"/>
            </a:xfrm>
            <a:prstGeom prst="rect">
              <a:avLst/>
            </a:prstGeom>
            <a:noFill/>
          </p:spPr>
          <p:txBody>
            <a:bodyPr wrap="square" rtlCol="0">
              <a:spAutoFit/>
            </a:bodyPr>
            <a:lstStyle/>
            <a:p>
              <a:pPr algn="ctr"/>
              <a:r>
                <a:rPr lang="en-US" dirty="0"/>
                <a:t>0</a:t>
              </a:r>
              <a:endParaRPr lang="en-CA" dirty="0"/>
            </a:p>
          </p:txBody>
        </p:sp>
        <p:sp>
          <p:nvSpPr>
            <p:cNvPr id="84" name="TextBox 83">
              <a:extLst>
                <a:ext uri="{FF2B5EF4-FFF2-40B4-BE49-F238E27FC236}">
                  <a16:creationId xmlns:a16="http://schemas.microsoft.com/office/drawing/2014/main" id="{83F2D16A-3CCA-4BAF-A7EF-84E859B6B668}"/>
                </a:ext>
              </a:extLst>
            </p:cNvPr>
            <p:cNvSpPr txBox="1"/>
            <p:nvPr/>
          </p:nvSpPr>
          <p:spPr>
            <a:xfrm>
              <a:off x="4781547" y="861080"/>
              <a:ext cx="372533" cy="368276"/>
            </a:xfrm>
            <a:prstGeom prst="rect">
              <a:avLst/>
            </a:prstGeom>
            <a:noFill/>
          </p:spPr>
          <p:txBody>
            <a:bodyPr wrap="square" rtlCol="0">
              <a:spAutoFit/>
            </a:bodyPr>
            <a:lstStyle/>
            <a:p>
              <a:pPr algn="ctr"/>
              <a:r>
                <a:rPr lang="en-US" dirty="0"/>
                <a:t>0</a:t>
              </a:r>
              <a:endParaRPr lang="en-CA" dirty="0"/>
            </a:p>
          </p:txBody>
        </p:sp>
        <p:sp>
          <p:nvSpPr>
            <p:cNvPr id="85" name="TextBox 84">
              <a:extLst>
                <a:ext uri="{FF2B5EF4-FFF2-40B4-BE49-F238E27FC236}">
                  <a16:creationId xmlns:a16="http://schemas.microsoft.com/office/drawing/2014/main" id="{FAFA5448-6EBD-4EA4-BDC4-0556046DDB2B}"/>
                </a:ext>
              </a:extLst>
            </p:cNvPr>
            <p:cNvSpPr txBox="1"/>
            <p:nvPr/>
          </p:nvSpPr>
          <p:spPr>
            <a:xfrm>
              <a:off x="5171496" y="861080"/>
              <a:ext cx="372533" cy="368276"/>
            </a:xfrm>
            <a:prstGeom prst="rect">
              <a:avLst/>
            </a:prstGeom>
            <a:noFill/>
          </p:spPr>
          <p:txBody>
            <a:bodyPr wrap="square" rtlCol="0">
              <a:spAutoFit/>
            </a:bodyPr>
            <a:lstStyle/>
            <a:p>
              <a:pPr algn="ctr"/>
              <a:r>
                <a:rPr lang="en-US" dirty="0"/>
                <a:t>0</a:t>
              </a:r>
              <a:endParaRPr lang="en-CA" dirty="0"/>
            </a:p>
          </p:txBody>
        </p:sp>
        <p:sp>
          <p:nvSpPr>
            <p:cNvPr id="86" name="TextBox 85">
              <a:extLst>
                <a:ext uri="{FF2B5EF4-FFF2-40B4-BE49-F238E27FC236}">
                  <a16:creationId xmlns:a16="http://schemas.microsoft.com/office/drawing/2014/main" id="{61A48EF9-C924-4AE7-B172-00883674ADF2}"/>
                </a:ext>
              </a:extLst>
            </p:cNvPr>
            <p:cNvSpPr txBox="1"/>
            <p:nvPr/>
          </p:nvSpPr>
          <p:spPr>
            <a:xfrm>
              <a:off x="5569453" y="861080"/>
              <a:ext cx="372533" cy="368276"/>
            </a:xfrm>
            <a:prstGeom prst="rect">
              <a:avLst/>
            </a:prstGeom>
            <a:noFill/>
          </p:spPr>
          <p:txBody>
            <a:bodyPr wrap="square" rtlCol="0">
              <a:spAutoFit/>
            </a:bodyPr>
            <a:lstStyle/>
            <a:p>
              <a:pPr algn="ctr"/>
              <a:r>
                <a:rPr lang="en-US" dirty="0"/>
                <a:t>0</a:t>
              </a:r>
              <a:endParaRPr lang="en-CA" dirty="0"/>
            </a:p>
          </p:txBody>
        </p:sp>
        <p:sp>
          <p:nvSpPr>
            <p:cNvPr id="87" name="Rectangle 86">
              <a:extLst>
                <a:ext uri="{FF2B5EF4-FFF2-40B4-BE49-F238E27FC236}">
                  <a16:creationId xmlns:a16="http://schemas.microsoft.com/office/drawing/2014/main" id="{B9F68BCD-AC54-4EC7-95A4-3E2AD8A4563D}"/>
                </a:ext>
              </a:extLst>
            </p:cNvPr>
            <p:cNvSpPr/>
            <p:nvPr/>
          </p:nvSpPr>
          <p:spPr>
            <a:xfrm>
              <a:off x="439749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8" name="Rectangle 87">
              <a:extLst>
                <a:ext uri="{FF2B5EF4-FFF2-40B4-BE49-F238E27FC236}">
                  <a16:creationId xmlns:a16="http://schemas.microsoft.com/office/drawing/2014/main" id="{0029B4E1-C3E8-4752-8162-031AB41E2DF2}"/>
                </a:ext>
              </a:extLst>
            </p:cNvPr>
            <p:cNvSpPr/>
            <p:nvPr/>
          </p:nvSpPr>
          <p:spPr>
            <a:xfrm>
              <a:off x="4790013"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9" name="Rectangle 88">
              <a:extLst>
                <a:ext uri="{FF2B5EF4-FFF2-40B4-BE49-F238E27FC236}">
                  <a16:creationId xmlns:a16="http://schemas.microsoft.com/office/drawing/2014/main" id="{BC8EBE7B-4DFD-4CDF-B7C4-4E67ECE741CA}"/>
                </a:ext>
              </a:extLst>
            </p:cNvPr>
            <p:cNvSpPr/>
            <p:nvPr/>
          </p:nvSpPr>
          <p:spPr>
            <a:xfrm>
              <a:off x="517842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0" name="Rectangle 89">
              <a:extLst>
                <a:ext uri="{FF2B5EF4-FFF2-40B4-BE49-F238E27FC236}">
                  <a16:creationId xmlns:a16="http://schemas.microsoft.com/office/drawing/2014/main" id="{4749B9D8-394C-47CC-A6B2-B5EF1ED7BCCC}"/>
                </a:ext>
              </a:extLst>
            </p:cNvPr>
            <p:cNvSpPr/>
            <p:nvPr/>
          </p:nvSpPr>
          <p:spPr>
            <a:xfrm>
              <a:off x="556683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5BDC1090-EA3C-4394-83CB-C5FBB7912AC8}"/>
                </a:ext>
              </a:extLst>
            </p:cNvPr>
            <p:cNvSpPr/>
            <p:nvPr/>
          </p:nvSpPr>
          <p:spPr>
            <a:xfrm>
              <a:off x="4004850"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2" name="TextBox 91">
              <a:extLst>
                <a:ext uri="{FF2B5EF4-FFF2-40B4-BE49-F238E27FC236}">
                  <a16:creationId xmlns:a16="http://schemas.microsoft.com/office/drawing/2014/main" id="{3A5C26E2-4D16-4603-BCB1-4EA8170376BC}"/>
                </a:ext>
              </a:extLst>
            </p:cNvPr>
            <p:cNvSpPr txBox="1"/>
            <p:nvPr/>
          </p:nvSpPr>
          <p:spPr>
            <a:xfrm>
              <a:off x="4000619" y="1252045"/>
              <a:ext cx="372533" cy="368276"/>
            </a:xfrm>
            <a:prstGeom prst="rect">
              <a:avLst/>
            </a:prstGeom>
            <a:noFill/>
          </p:spPr>
          <p:txBody>
            <a:bodyPr wrap="square" rtlCol="0">
              <a:spAutoFit/>
            </a:bodyPr>
            <a:lstStyle/>
            <a:p>
              <a:pPr algn="ctr"/>
              <a:r>
                <a:rPr lang="en-US" dirty="0"/>
                <a:t>0</a:t>
              </a:r>
              <a:endParaRPr lang="en-CA" dirty="0"/>
            </a:p>
          </p:txBody>
        </p:sp>
        <p:sp>
          <p:nvSpPr>
            <p:cNvPr id="93" name="TextBox 92">
              <a:extLst>
                <a:ext uri="{FF2B5EF4-FFF2-40B4-BE49-F238E27FC236}">
                  <a16:creationId xmlns:a16="http://schemas.microsoft.com/office/drawing/2014/main" id="{C7BFDB3A-6960-4E5F-9DC7-F0E2E70A62F9}"/>
                </a:ext>
              </a:extLst>
            </p:cNvPr>
            <p:cNvSpPr txBox="1"/>
            <p:nvPr/>
          </p:nvSpPr>
          <p:spPr>
            <a:xfrm>
              <a:off x="4403253" y="1252045"/>
              <a:ext cx="372533" cy="368276"/>
            </a:xfrm>
            <a:prstGeom prst="rect">
              <a:avLst/>
            </a:prstGeom>
            <a:noFill/>
          </p:spPr>
          <p:txBody>
            <a:bodyPr wrap="square" rtlCol="0">
              <a:spAutoFit/>
            </a:bodyPr>
            <a:lstStyle/>
            <a:p>
              <a:pPr algn="ctr"/>
              <a:r>
                <a:rPr lang="en-US" dirty="0"/>
                <a:t>0</a:t>
              </a:r>
              <a:endParaRPr lang="en-CA" dirty="0"/>
            </a:p>
          </p:txBody>
        </p:sp>
        <p:sp>
          <p:nvSpPr>
            <p:cNvPr id="94" name="TextBox 93">
              <a:extLst>
                <a:ext uri="{FF2B5EF4-FFF2-40B4-BE49-F238E27FC236}">
                  <a16:creationId xmlns:a16="http://schemas.microsoft.com/office/drawing/2014/main" id="{632498F3-BF93-4368-8BC2-BCBB57A21EDB}"/>
                </a:ext>
              </a:extLst>
            </p:cNvPr>
            <p:cNvSpPr txBox="1"/>
            <p:nvPr/>
          </p:nvSpPr>
          <p:spPr>
            <a:xfrm>
              <a:off x="4694461" y="1252045"/>
              <a:ext cx="561162" cy="369332"/>
            </a:xfrm>
            <a:prstGeom prst="rect">
              <a:avLst/>
            </a:prstGeom>
            <a:noFill/>
          </p:spPr>
          <p:txBody>
            <a:bodyPr wrap="square" rtlCol="0">
              <a:spAutoFit/>
            </a:bodyPr>
            <a:lstStyle/>
            <a:p>
              <a:pPr algn="ctr"/>
              <a:r>
                <a:rPr lang="en-US" dirty="0"/>
                <a:t>255</a:t>
              </a:r>
              <a:endParaRPr lang="en-CA" sz="3200" dirty="0"/>
            </a:p>
          </p:txBody>
        </p:sp>
        <p:sp>
          <p:nvSpPr>
            <p:cNvPr id="95" name="TextBox 94">
              <a:extLst>
                <a:ext uri="{FF2B5EF4-FFF2-40B4-BE49-F238E27FC236}">
                  <a16:creationId xmlns:a16="http://schemas.microsoft.com/office/drawing/2014/main" id="{640A28FC-479C-4B2A-9DAE-1479C7FCDB6A}"/>
                </a:ext>
              </a:extLst>
            </p:cNvPr>
            <p:cNvSpPr txBox="1"/>
            <p:nvPr/>
          </p:nvSpPr>
          <p:spPr>
            <a:xfrm>
              <a:off x="5171496" y="1252045"/>
              <a:ext cx="372533" cy="368276"/>
            </a:xfrm>
            <a:prstGeom prst="rect">
              <a:avLst/>
            </a:prstGeom>
            <a:noFill/>
          </p:spPr>
          <p:txBody>
            <a:bodyPr wrap="square" rtlCol="0">
              <a:spAutoFit/>
            </a:bodyPr>
            <a:lstStyle/>
            <a:p>
              <a:pPr algn="ctr"/>
              <a:r>
                <a:rPr lang="en-US" dirty="0"/>
                <a:t>0</a:t>
              </a:r>
              <a:endParaRPr lang="en-CA" dirty="0"/>
            </a:p>
          </p:txBody>
        </p:sp>
        <p:sp>
          <p:nvSpPr>
            <p:cNvPr id="96" name="TextBox 95">
              <a:extLst>
                <a:ext uri="{FF2B5EF4-FFF2-40B4-BE49-F238E27FC236}">
                  <a16:creationId xmlns:a16="http://schemas.microsoft.com/office/drawing/2014/main" id="{C8DEF0AD-D5AD-4EDD-A560-F58C29B0F296}"/>
                </a:ext>
              </a:extLst>
            </p:cNvPr>
            <p:cNvSpPr txBox="1"/>
            <p:nvPr/>
          </p:nvSpPr>
          <p:spPr>
            <a:xfrm>
              <a:off x="5569453" y="1252045"/>
              <a:ext cx="372533" cy="368276"/>
            </a:xfrm>
            <a:prstGeom prst="rect">
              <a:avLst/>
            </a:prstGeom>
            <a:noFill/>
          </p:spPr>
          <p:txBody>
            <a:bodyPr wrap="square" rtlCol="0">
              <a:spAutoFit/>
            </a:bodyPr>
            <a:lstStyle/>
            <a:p>
              <a:pPr algn="ctr"/>
              <a:r>
                <a:rPr lang="en-US" dirty="0"/>
                <a:t>0</a:t>
              </a:r>
              <a:endParaRPr lang="en-CA" dirty="0"/>
            </a:p>
          </p:txBody>
        </p:sp>
        <p:sp>
          <p:nvSpPr>
            <p:cNvPr id="97" name="Rectangle 96">
              <a:extLst>
                <a:ext uri="{FF2B5EF4-FFF2-40B4-BE49-F238E27FC236}">
                  <a16:creationId xmlns:a16="http://schemas.microsoft.com/office/drawing/2014/main" id="{57C5F9D8-BEFE-47BE-B1F5-CD47D537BFE7}"/>
                </a:ext>
              </a:extLst>
            </p:cNvPr>
            <p:cNvSpPr/>
            <p:nvPr/>
          </p:nvSpPr>
          <p:spPr>
            <a:xfrm>
              <a:off x="439749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8" name="Rectangle 97">
              <a:extLst>
                <a:ext uri="{FF2B5EF4-FFF2-40B4-BE49-F238E27FC236}">
                  <a16:creationId xmlns:a16="http://schemas.microsoft.com/office/drawing/2014/main" id="{403E4733-3C87-4FCC-B33D-70677417E4C7}"/>
                </a:ext>
              </a:extLst>
            </p:cNvPr>
            <p:cNvSpPr/>
            <p:nvPr/>
          </p:nvSpPr>
          <p:spPr>
            <a:xfrm>
              <a:off x="4790013"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9" name="Rectangle 98">
              <a:extLst>
                <a:ext uri="{FF2B5EF4-FFF2-40B4-BE49-F238E27FC236}">
                  <a16:creationId xmlns:a16="http://schemas.microsoft.com/office/drawing/2014/main" id="{D2224ED5-F4D5-4521-9AC5-EA9D71E2262B}"/>
                </a:ext>
              </a:extLst>
            </p:cNvPr>
            <p:cNvSpPr/>
            <p:nvPr/>
          </p:nvSpPr>
          <p:spPr>
            <a:xfrm>
              <a:off x="517842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0" name="Rectangle 99">
              <a:extLst>
                <a:ext uri="{FF2B5EF4-FFF2-40B4-BE49-F238E27FC236}">
                  <a16:creationId xmlns:a16="http://schemas.microsoft.com/office/drawing/2014/main" id="{3BA2D132-2CB6-4AFD-992F-65BD0F1C49C1}"/>
                </a:ext>
              </a:extLst>
            </p:cNvPr>
            <p:cNvSpPr/>
            <p:nvPr/>
          </p:nvSpPr>
          <p:spPr>
            <a:xfrm>
              <a:off x="556683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1" name="Rectangle 100">
              <a:extLst>
                <a:ext uri="{FF2B5EF4-FFF2-40B4-BE49-F238E27FC236}">
                  <a16:creationId xmlns:a16="http://schemas.microsoft.com/office/drawing/2014/main" id="{A9DA28CA-8A55-40B3-B442-170F5198DE1D}"/>
                </a:ext>
              </a:extLst>
            </p:cNvPr>
            <p:cNvSpPr/>
            <p:nvPr/>
          </p:nvSpPr>
          <p:spPr>
            <a:xfrm>
              <a:off x="4004850"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2" name="TextBox 101">
              <a:extLst>
                <a:ext uri="{FF2B5EF4-FFF2-40B4-BE49-F238E27FC236}">
                  <a16:creationId xmlns:a16="http://schemas.microsoft.com/office/drawing/2014/main" id="{41F5D40D-DBA7-4214-996D-102382F34439}"/>
                </a:ext>
              </a:extLst>
            </p:cNvPr>
            <p:cNvSpPr txBox="1"/>
            <p:nvPr/>
          </p:nvSpPr>
          <p:spPr>
            <a:xfrm>
              <a:off x="4000619" y="1639364"/>
              <a:ext cx="372533" cy="368276"/>
            </a:xfrm>
            <a:prstGeom prst="rect">
              <a:avLst/>
            </a:prstGeom>
            <a:noFill/>
          </p:spPr>
          <p:txBody>
            <a:bodyPr wrap="square" rtlCol="0">
              <a:spAutoFit/>
            </a:bodyPr>
            <a:lstStyle/>
            <a:p>
              <a:pPr algn="ctr"/>
              <a:r>
                <a:rPr lang="en-US" dirty="0"/>
                <a:t>0</a:t>
              </a:r>
              <a:endParaRPr lang="en-CA" dirty="0"/>
            </a:p>
          </p:txBody>
        </p:sp>
        <p:sp>
          <p:nvSpPr>
            <p:cNvPr id="103" name="TextBox 102">
              <a:extLst>
                <a:ext uri="{FF2B5EF4-FFF2-40B4-BE49-F238E27FC236}">
                  <a16:creationId xmlns:a16="http://schemas.microsoft.com/office/drawing/2014/main" id="{996B3A42-C82A-41AC-82F9-9A6A99EE6986}"/>
                </a:ext>
              </a:extLst>
            </p:cNvPr>
            <p:cNvSpPr txBox="1"/>
            <p:nvPr/>
          </p:nvSpPr>
          <p:spPr>
            <a:xfrm>
              <a:off x="4403253" y="1639364"/>
              <a:ext cx="372533" cy="368276"/>
            </a:xfrm>
            <a:prstGeom prst="rect">
              <a:avLst/>
            </a:prstGeom>
            <a:noFill/>
          </p:spPr>
          <p:txBody>
            <a:bodyPr wrap="square" rtlCol="0">
              <a:spAutoFit/>
            </a:bodyPr>
            <a:lstStyle/>
            <a:p>
              <a:pPr algn="ctr"/>
              <a:r>
                <a:rPr lang="en-US" dirty="0"/>
                <a:t>0</a:t>
              </a:r>
              <a:endParaRPr lang="en-CA" dirty="0"/>
            </a:p>
          </p:txBody>
        </p:sp>
        <p:sp>
          <p:nvSpPr>
            <p:cNvPr id="104" name="TextBox 103">
              <a:extLst>
                <a:ext uri="{FF2B5EF4-FFF2-40B4-BE49-F238E27FC236}">
                  <a16:creationId xmlns:a16="http://schemas.microsoft.com/office/drawing/2014/main" id="{F94258C5-375D-4B63-BC30-D271B053FF9B}"/>
                </a:ext>
              </a:extLst>
            </p:cNvPr>
            <p:cNvSpPr txBox="1"/>
            <p:nvPr/>
          </p:nvSpPr>
          <p:spPr>
            <a:xfrm>
              <a:off x="4781547" y="1639364"/>
              <a:ext cx="372533" cy="368276"/>
            </a:xfrm>
            <a:prstGeom prst="rect">
              <a:avLst/>
            </a:prstGeom>
            <a:noFill/>
          </p:spPr>
          <p:txBody>
            <a:bodyPr wrap="square" rtlCol="0">
              <a:spAutoFit/>
            </a:bodyPr>
            <a:lstStyle/>
            <a:p>
              <a:pPr algn="ctr"/>
              <a:r>
                <a:rPr lang="en-US" dirty="0"/>
                <a:t>0</a:t>
              </a:r>
              <a:endParaRPr lang="en-CA" dirty="0"/>
            </a:p>
          </p:txBody>
        </p:sp>
        <p:sp>
          <p:nvSpPr>
            <p:cNvPr id="105" name="TextBox 104">
              <a:extLst>
                <a:ext uri="{FF2B5EF4-FFF2-40B4-BE49-F238E27FC236}">
                  <a16:creationId xmlns:a16="http://schemas.microsoft.com/office/drawing/2014/main" id="{2A56C1BE-3373-46B5-B190-F8A29E4A85A7}"/>
                </a:ext>
              </a:extLst>
            </p:cNvPr>
            <p:cNvSpPr txBox="1"/>
            <p:nvPr/>
          </p:nvSpPr>
          <p:spPr>
            <a:xfrm>
              <a:off x="5171496" y="1639364"/>
              <a:ext cx="372533" cy="368276"/>
            </a:xfrm>
            <a:prstGeom prst="rect">
              <a:avLst/>
            </a:prstGeom>
            <a:noFill/>
          </p:spPr>
          <p:txBody>
            <a:bodyPr wrap="square" rtlCol="0">
              <a:spAutoFit/>
            </a:bodyPr>
            <a:lstStyle/>
            <a:p>
              <a:pPr algn="ctr"/>
              <a:r>
                <a:rPr lang="en-US" dirty="0"/>
                <a:t>0</a:t>
              </a:r>
              <a:endParaRPr lang="en-CA" dirty="0"/>
            </a:p>
          </p:txBody>
        </p:sp>
        <p:sp>
          <p:nvSpPr>
            <p:cNvPr id="106" name="TextBox 105">
              <a:extLst>
                <a:ext uri="{FF2B5EF4-FFF2-40B4-BE49-F238E27FC236}">
                  <a16:creationId xmlns:a16="http://schemas.microsoft.com/office/drawing/2014/main" id="{C5EE5DD1-9943-48A7-99E6-F8D7F054FCC0}"/>
                </a:ext>
              </a:extLst>
            </p:cNvPr>
            <p:cNvSpPr txBox="1"/>
            <p:nvPr/>
          </p:nvSpPr>
          <p:spPr>
            <a:xfrm>
              <a:off x="5569453" y="1639364"/>
              <a:ext cx="372533" cy="368276"/>
            </a:xfrm>
            <a:prstGeom prst="rect">
              <a:avLst/>
            </a:prstGeom>
            <a:noFill/>
          </p:spPr>
          <p:txBody>
            <a:bodyPr wrap="square" rtlCol="0">
              <a:spAutoFit/>
            </a:bodyPr>
            <a:lstStyle/>
            <a:p>
              <a:pPr algn="ctr"/>
              <a:r>
                <a:rPr lang="en-US" dirty="0"/>
                <a:t>0</a:t>
              </a:r>
              <a:endParaRPr lang="en-CA" dirty="0"/>
            </a:p>
          </p:txBody>
        </p:sp>
        <p:sp>
          <p:nvSpPr>
            <p:cNvPr id="107" name="Rectangle 106">
              <a:extLst>
                <a:ext uri="{FF2B5EF4-FFF2-40B4-BE49-F238E27FC236}">
                  <a16:creationId xmlns:a16="http://schemas.microsoft.com/office/drawing/2014/main" id="{1DE7BB04-3942-42D6-9D76-809232F94D79}"/>
                </a:ext>
              </a:extLst>
            </p:cNvPr>
            <p:cNvSpPr/>
            <p:nvPr/>
          </p:nvSpPr>
          <p:spPr>
            <a:xfrm>
              <a:off x="439749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8" name="Rectangle 107">
              <a:extLst>
                <a:ext uri="{FF2B5EF4-FFF2-40B4-BE49-F238E27FC236}">
                  <a16:creationId xmlns:a16="http://schemas.microsoft.com/office/drawing/2014/main" id="{E35862B4-374D-477D-B370-EA5382F72CD9}"/>
                </a:ext>
              </a:extLst>
            </p:cNvPr>
            <p:cNvSpPr/>
            <p:nvPr/>
          </p:nvSpPr>
          <p:spPr>
            <a:xfrm>
              <a:off x="4790013"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9" name="Rectangle 108">
              <a:extLst>
                <a:ext uri="{FF2B5EF4-FFF2-40B4-BE49-F238E27FC236}">
                  <a16:creationId xmlns:a16="http://schemas.microsoft.com/office/drawing/2014/main" id="{34622361-434B-4C51-91FE-C3D199E439AD}"/>
                </a:ext>
              </a:extLst>
            </p:cNvPr>
            <p:cNvSpPr/>
            <p:nvPr/>
          </p:nvSpPr>
          <p:spPr>
            <a:xfrm>
              <a:off x="517842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0" name="Rectangle 109">
              <a:extLst>
                <a:ext uri="{FF2B5EF4-FFF2-40B4-BE49-F238E27FC236}">
                  <a16:creationId xmlns:a16="http://schemas.microsoft.com/office/drawing/2014/main" id="{49F31C1B-98FF-4E5C-BE15-0A03777A8EB9}"/>
                </a:ext>
              </a:extLst>
            </p:cNvPr>
            <p:cNvSpPr/>
            <p:nvPr/>
          </p:nvSpPr>
          <p:spPr>
            <a:xfrm>
              <a:off x="556683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1" name="Rectangle 110">
              <a:extLst>
                <a:ext uri="{FF2B5EF4-FFF2-40B4-BE49-F238E27FC236}">
                  <a16:creationId xmlns:a16="http://schemas.microsoft.com/office/drawing/2014/main" id="{5962EB6F-7ABC-4D5F-B170-F7656706FE84}"/>
                </a:ext>
              </a:extLst>
            </p:cNvPr>
            <p:cNvSpPr/>
            <p:nvPr/>
          </p:nvSpPr>
          <p:spPr>
            <a:xfrm>
              <a:off x="4004850"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2" name="TextBox 111">
              <a:extLst>
                <a:ext uri="{FF2B5EF4-FFF2-40B4-BE49-F238E27FC236}">
                  <a16:creationId xmlns:a16="http://schemas.microsoft.com/office/drawing/2014/main" id="{793536FD-17EC-4543-9284-E4E42C1956B4}"/>
                </a:ext>
              </a:extLst>
            </p:cNvPr>
            <p:cNvSpPr txBox="1"/>
            <p:nvPr/>
          </p:nvSpPr>
          <p:spPr>
            <a:xfrm>
              <a:off x="4000619" y="2029621"/>
              <a:ext cx="372533" cy="368276"/>
            </a:xfrm>
            <a:prstGeom prst="rect">
              <a:avLst/>
            </a:prstGeom>
            <a:noFill/>
          </p:spPr>
          <p:txBody>
            <a:bodyPr wrap="square" rtlCol="0">
              <a:spAutoFit/>
            </a:bodyPr>
            <a:lstStyle/>
            <a:p>
              <a:pPr algn="ctr"/>
              <a:r>
                <a:rPr lang="en-US" dirty="0"/>
                <a:t>0</a:t>
              </a:r>
              <a:endParaRPr lang="en-CA" dirty="0"/>
            </a:p>
          </p:txBody>
        </p:sp>
        <p:sp>
          <p:nvSpPr>
            <p:cNvPr id="113" name="TextBox 112">
              <a:extLst>
                <a:ext uri="{FF2B5EF4-FFF2-40B4-BE49-F238E27FC236}">
                  <a16:creationId xmlns:a16="http://schemas.microsoft.com/office/drawing/2014/main" id="{77272F25-B56D-4565-8EB9-6B51AC1D0723}"/>
                </a:ext>
              </a:extLst>
            </p:cNvPr>
            <p:cNvSpPr txBox="1"/>
            <p:nvPr/>
          </p:nvSpPr>
          <p:spPr>
            <a:xfrm>
              <a:off x="4403253" y="2029621"/>
              <a:ext cx="372533" cy="368276"/>
            </a:xfrm>
            <a:prstGeom prst="rect">
              <a:avLst/>
            </a:prstGeom>
            <a:noFill/>
          </p:spPr>
          <p:txBody>
            <a:bodyPr wrap="square" rtlCol="0">
              <a:spAutoFit/>
            </a:bodyPr>
            <a:lstStyle/>
            <a:p>
              <a:pPr algn="ctr"/>
              <a:r>
                <a:rPr lang="en-US" dirty="0"/>
                <a:t>0</a:t>
              </a:r>
              <a:endParaRPr lang="en-CA" dirty="0"/>
            </a:p>
          </p:txBody>
        </p:sp>
        <p:sp>
          <p:nvSpPr>
            <p:cNvPr id="114" name="TextBox 113">
              <a:extLst>
                <a:ext uri="{FF2B5EF4-FFF2-40B4-BE49-F238E27FC236}">
                  <a16:creationId xmlns:a16="http://schemas.microsoft.com/office/drawing/2014/main" id="{BEC88959-D09F-4852-83F9-52C2D1EBABEA}"/>
                </a:ext>
              </a:extLst>
            </p:cNvPr>
            <p:cNvSpPr txBox="1"/>
            <p:nvPr/>
          </p:nvSpPr>
          <p:spPr>
            <a:xfrm>
              <a:off x="4781547" y="2029621"/>
              <a:ext cx="372533" cy="368276"/>
            </a:xfrm>
            <a:prstGeom prst="rect">
              <a:avLst/>
            </a:prstGeom>
            <a:noFill/>
          </p:spPr>
          <p:txBody>
            <a:bodyPr wrap="square" rtlCol="0">
              <a:spAutoFit/>
            </a:bodyPr>
            <a:lstStyle/>
            <a:p>
              <a:pPr algn="ctr"/>
              <a:r>
                <a:rPr lang="en-US" dirty="0"/>
                <a:t>0</a:t>
              </a:r>
              <a:endParaRPr lang="en-CA" dirty="0"/>
            </a:p>
          </p:txBody>
        </p:sp>
        <p:sp>
          <p:nvSpPr>
            <p:cNvPr id="115" name="TextBox 114">
              <a:extLst>
                <a:ext uri="{FF2B5EF4-FFF2-40B4-BE49-F238E27FC236}">
                  <a16:creationId xmlns:a16="http://schemas.microsoft.com/office/drawing/2014/main" id="{7A91D3EF-9396-463D-B375-164AE88135CA}"/>
                </a:ext>
              </a:extLst>
            </p:cNvPr>
            <p:cNvSpPr txBox="1"/>
            <p:nvPr/>
          </p:nvSpPr>
          <p:spPr>
            <a:xfrm>
              <a:off x="5171496" y="2029621"/>
              <a:ext cx="372533" cy="368276"/>
            </a:xfrm>
            <a:prstGeom prst="rect">
              <a:avLst/>
            </a:prstGeom>
            <a:noFill/>
          </p:spPr>
          <p:txBody>
            <a:bodyPr wrap="square" rtlCol="0">
              <a:spAutoFit/>
            </a:bodyPr>
            <a:lstStyle/>
            <a:p>
              <a:pPr algn="ctr"/>
              <a:r>
                <a:rPr lang="en-US" dirty="0"/>
                <a:t>0</a:t>
              </a:r>
              <a:endParaRPr lang="en-CA" dirty="0"/>
            </a:p>
          </p:txBody>
        </p:sp>
        <p:sp>
          <p:nvSpPr>
            <p:cNvPr id="116" name="TextBox 115">
              <a:extLst>
                <a:ext uri="{FF2B5EF4-FFF2-40B4-BE49-F238E27FC236}">
                  <a16:creationId xmlns:a16="http://schemas.microsoft.com/office/drawing/2014/main" id="{BAE20DBD-B9C1-4E4C-A85C-849780BDF2D7}"/>
                </a:ext>
              </a:extLst>
            </p:cNvPr>
            <p:cNvSpPr txBox="1"/>
            <p:nvPr/>
          </p:nvSpPr>
          <p:spPr>
            <a:xfrm>
              <a:off x="5569453" y="2029621"/>
              <a:ext cx="372533" cy="368276"/>
            </a:xfrm>
            <a:prstGeom prst="rect">
              <a:avLst/>
            </a:prstGeom>
            <a:noFill/>
          </p:spPr>
          <p:txBody>
            <a:bodyPr wrap="square" rtlCol="0">
              <a:spAutoFit/>
            </a:bodyPr>
            <a:lstStyle/>
            <a:p>
              <a:pPr algn="ctr"/>
              <a:r>
                <a:rPr lang="en-US" dirty="0"/>
                <a:t>0</a:t>
              </a:r>
              <a:endParaRPr lang="en-CA" dirty="0"/>
            </a:p>
          </p:txBody>
        </p:sp>
      </p:gr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7" name="TextBox 6">
            <a:extLst>
              <a:ext uri="{FF2B5EF4-FFF2-40B4-BE49-F238E27FC236}">
                <a16:creationId xmlns:a16="http://schemas.microsoft.com/office/drawing/2014/main" id="{42772803-AFD9-4BB2-A749-EB79EDA0A1E3}"/>
              </a:ext>
            </a:extLst>
          </p:cNvPr>
          <p:cNvSpPr txBox="1"/>
          <p:nvPr/>
        </p:nvSpPr>
        <p:spPr>
          <a:xfrm>
            <a:off x="6188780" y="4348621"/>
            <a:ext cx="1177804" cy="646331"/>
          </a:xfrm>
          <a:prstGeom prst="rect">
            <a:avLst/>
          </a:prstGeom>
          <a:noFill/>
        </p:spPr>
        <p:txBody>
          <a:bodyPr wrap="square" rtlCol="0">
            <a:spAutoFit/>
          </a:bodyPr>
          <a:lstStyle/>
          <a:p>
            <a:pPr algn="ctr"/>
            <a:r>
              <a:rPr lang="en-US" dirty="0"/>
              <a:t>Identity kernel</a:t>
            </a:r>
          </a:p>
        </p:txBody>
      </p:sp>
      <p:grpSp>
        <p:nvGrpSpPr>
          <p:cNvPr id="8" name="Group 7">
            <a:extLst>
              <a:ext uri="{FF2B5EF4-FFF2-40B4-BE49-F238E27FC236}">
                <a16:creationId xmlns:a16="http://schemas.microsoft.com/office/drawing/2014/main" id="{88CBAC28-47D0-4A49-AD72-712F01B2C2B9}"/>
              </a:ext>
            </a:extLst>
          </p:cNvPr>
          <p:cNvGrpSpPr/>
          <p:nvPr/>
        </p:nvGrpSpPr>
        <p:grpSpPr>
          <a:xfrm>
            <a:off x="6207669" y="3166123"/>
            <a:ext cx="1177995" cy="1177995"/>
            <a:chOff x="4000619" y="3144276"/>
            <a:chExt cx="1177995" cy="1177995"/>
          </a:xfrm>
        </p:grpSpPr>
        <p:sp>
          <p:nvSpPr>
            <p:cNvPr id="10" name="Rectangle 9">
              <a:extLst>
                <a:ext uri="{FF2B5EF4-FFF2-40B4-BE49-F238E27FC236}">
                  <a16:creationId xmlns:a16="http://schemas.microsoft.com/office/drawing/2014/main" id="{9922E5D9-FA6B-4D75-B5EE-2E7FB8A7C51B}"/>
                </a:ext>
              </a:extLst>
            </p:cNvPr>
            <p:cNvSpPr/>
            <p:nvPr/>
          </p:nvSpPr>
          <p:spPr>
            <a:xfrm>
              <a:off x="4000619" y="3144276"/>
              <a:ext cx="1177995" cy="117799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150000"/>
                </a:lnSpc>
              </a:pPr>
              <a:r>
                <a:rPr lang="en-US" dirty="0">
                  <a:solidFill>
                    <a:srgbClr val="00B050"/>
                  </a:solidFill>
                </a:rPr>
                <a:t>0      0      0</a:t>
              </a:r>
            </a:p>
            <a:p>
              <a:pPr algn="ctr">
                <a:lnSpc>
                  <a:spcPct val="150000"/>
                </a:lnSpc>
              </a:pPr>
              <a:r>
                <a:rPr lang="en-US" dirty="0">
                  <a:solidFill>
                    <a:srgbClr val="00B050"/>
                  </a:solidFill>
                </a:rPr>
                <a:t>0      1      0</a:t>
              </a:r>
            </a:p>
            <a:p>
              <a:pPr algn="ctr">
                <a:lnSpc>
                  <a:spcPct val="150000"/>
                </a:lnSpc>
              </a:pPr>
              <a:r>
                <a:rPr lang="en-US" dirty="0">
                  <a:solidFill>
                    <a:srgbClr val="00B050"/>
                  </a:solidFill>
                </a:rPr>
                <a:t>0      0      0</a:t>
              </a:r>
              <a:endParaRPr lang="en-CA" dirty="0">
                <a:solidFill>
                  <a:srgbClr val="00B050"/>
                </a:solidFill>
              </a:endParaRPr>
            </a:p>
          </p:txBody>
        </p:sp>
        <p:sp>
          <p:nvSpPr>
            <p:cNvPr id="13" name="Rectangle 12">
              <a:extLst>
                <a:ext uri="{FF2B5EF4-FFF2-40B4-BE49-F238E27FC236}">
                  <a16:creationId xmlns:a16="http://schemas.microsoft.com/office/drawing/2014/main" id="{CD20B4ED-7593-4647-B1F0-A0A13C7BFB03}"/>
                </a:ext>
              </a:extLst>
            </p:cNvPr>
            <p:cNvSpPr/>
            <p:nvPr/>
          </p:nvSpPr>
          <p:spPr>
            <a:xfrm>
              <a:off x="4397492" y="3548091"/>
              <a:ext cx="384055" cy="3682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425FD8A7-A675-4B76-AB05-88874493D342}"/>
              </a:ext>
            </a:extLst>
          </p:cNvPr>
          <p:cNvGrpSpPr/>
          <p:nvPr/>
        </p:nvGrpSpPr>
        <p:grpSpPr>
          <a:xfrm>
            <a:off x="5820141" y="464585"/>
            <a:ext cx="1941367" cy="1929912"/>
            <a:chOff x="4000619" y="470115"/>
            <a:chExt cx="1941367" cy="1929912"/>
          </a:xfrm>
        </p:grpSpPr>
        <p:sp>
          <p:nvSpPr>
            <p:cNvPr id="15" name="Rectangle 14">
              <a:extLst>
                <a:ext uri="{FF2B5EF4-FFF2-40B4-BE49-F238E27FC236}">
                  <a16:creationId xmlns:a16="http://schemas.microsoft.com/office/drawing/2014/main" id="{30DE8D77-DF47-4545-A8A8-66DBC98D8E3C}"/>
                </a:ext>
              </a:extLst>
            </p:cNvPr>
            <p:cNvSpPr/>
            <p:nvPr/>
          </p:nvSpPr>
          <p:spPr>
            <a:xfrm>
              <a:off x="439749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BD2CAC7-F735-431B-9689-4B3F5DFA83E3}"/>
                </a:ext>
              </a:extLst>
            </p:cNvPr>
            <p:cNvSpPr/>
            <p:nvPr/>
          </p:nvSpPr>
          <p:spPr>
            <a:xfrm>
              <a:off x="4790013"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336C47A2-BA8C-4BE3-9613-85F9CC8591A9}"/>
                </a:ext>
              </a:extLst>
            </p:cNvPr>
            <p:cNvSpPr/>
            <p:nvPr/>
          </p:nvSpPr>
          <p:spPr>
            <a:xfrm>
              <a:off x="517842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B171F1C7-F244-491B-83DC-486B3A2C0029}"/>
                </a:ext>
              </a:extLst>
            </p:cNvPr>
            <p:cNvSpPr/>
            <p:nvPr/>
          </p:nvSpPr>
          <p:spPr>
            <a:xfrm>
              <a:off x="556683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1601E7D-DA32-4778-BDF3-68F1753C0C4E}"/>
                </a:ext>
              </a:extLst>
            </p:cNvPr>
            <p:cNvSpPr/>
            <p:nvPr/>
          </p:nvSpPr>
          <p:spPr>
            <a:xfrm>
              <a:off x="4004850"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AB4658E4-CA42-4FB8-8C91-CD4651A857E5}"/>
                </a:ext>
              </a:extLst>
            </p:cNvPr>
            <p:cNvSpPr txBox="1"/>
            <p:nvPr/>
          </p:nvSpPr>
          <p:spPr>
            <a:xfrm>
              <a:off x="4000619" y="472244"/>
              <a:ext cx="372533" cy="368276"/>
            </a:xfrm>
            <a:prstGeom prst="rect">
              <a:avLst/>
            </a:prstGeom>
            <a:noFill/>
          </p:spPr>
          <p:txBody>
            <a:bodyPr wrap="square" rtlCol="0">
              <a:spAutoFit/>
            </a:bodyPr>
            <a:lstStyle/>
            <a:p>
              <a:pPr algn="ctr"/>
              <a:r>
                <a:rPr lang="en-US" dirty="0"/>
                <a:t>0</a:t>
              </a:r>
              <a:endParaRPr lang="en-CA" dirty="0"/>
            </a:p>
          </p:txBody>
        </p:sp>
        <p:sp>
          <p:nvSpPr>
            <p:cNvPr id="21" name="TextBox 20">
              <a:extLst>
                <a:ext uri="{FF2B5EF4-FFF2-40B4-BE49-F238E27FC236}">
                  <a16:creationId xmlns:a16="http://schemas.microsoft.com/office/drawing/2014/main" id="{6613BC78-A4FB-409D-B9A2-819B2DDEFED9}"/>
                </a:ext>
              </a:extLst>
            </p:cNvPr>
            <p:cNvSpPr txBox="1"/>
            <p:nvPr/>
          </p:nvSpPr>
          <p:spPr>
            <a:xfrm>
              <a:off x="4403253" y="472244"/>
              <a:ext cx="372533" cy="368276"/>
            </a:xfrm>
            <a:prstGeom prst="rect">
              <a:avLst/>
            </a:prstGeom>
            <a:noFill/>
          </p:spPr>
          <p:txBody>
            <a:bodyPr wrap="square" rtlCol="0">
              <a:spAutoFit/>
            </a:bodyPr>
            <a:lstStyle/>
            <a:p>
              <a:pPr algn="ctr"/>
              <a:r>
                <a:rPr lang="en-US" dirty="0"/>
                <a:t>0</a:t>
              </a:r>
              <a:endParaRPr lang="en-CA" dirty="0"/>
            </a:p>
          </p:txBody>
        </p:sp>
        <p:sp>
          <p:nvSpPr>
            <p:cNvPr id="22" name="TextBox 21">
              <a:extLst>
                <a:ext uri="{FF2B5EF4-FFF2-40B4-BE49-F238E27FC236}">
                  <a16:creationId xmlns:a16="http://schemas.microsoft.com/office/drawing/2014/main" id="{6FE93DFA-9759-46A9-BC85-257C6126DA43}"/>
                </a:ext>
              </a:extLst>
            </p:cNvPr>
            <p:cNvSpPr txBox="1"/>
            <p:nvPr/>
          </p:nvSpPr>
          <p:spPr>
            <a:xfrm>
              <a:off x="4781547" y="472244"/>
              <a:ext cx="372533" cy="368276"/>
            </a:xfrm>
            <a:prstGeom prst="rect">
              <a:avLst/>
            </a:prstGeom>
            <a:noFill/>
          </p:spPr>
          <p:txBody>
            <a:bodyPr wrap="square" rtlCol="0">
              <a:spAutoFit/>
            </a:bodyPr>
            <a:lstStyle/>
            <a:p>
              <a:pPr algn="ctr"/>
              <a:r>
                <a:rPr lang="en-US" dirty="0"/>
                <a:t>0</a:t>
              </a:r>
              <a:endParaRPr lang="en-CA" dirty="0"/>
            </a:p>
          </p:txBody>
        </p:sp>
        <p:sp>
          <p:nvSpPr>
            <p:cNvPr id="23" name="TextBox 22">
              <a:extLst>
                <a:ext uri="{FF2B5EF4-FFF2-40B4-BE49-F238E27FC236}">
                  <a16:creationId xmlns:a16="http://schemas.microsoft.com/office/drawing/2014/main" id="{C6E6E995-1CAD-4672-8ED8-4677B5540A84}"/>
                </a:ext>
              </a:extLst>
            </p:cNvPr>
            <p:cNvSpPr txBox="1"/>
            <p:nvPr/>
          </p:nvSpPr>
          <p:spPr>
            <a:xfrm>
              <a:off x="5171496" y="472244"/>
              <a:ext cx="372533" cy="368276"/>
            </a:xfrm>
            <a:prstGeom prst="rect">
              <a:avLst/>
            </a:prstGeom>
            <a:noFill/>
          </p:spPr>
          <p:txBody>
            <a:bodyPr wrap="square" rtlCol="0">
              <a:spAutoFit/>
            </a:bodyPr>
            <a:lstStyle/>
            <a:p>
              <a:pPr algn="ctr"/>
              <a:r>
                <a:rPr lang="en-US" dirty="0"/>
                <a:t>0</a:t>
              </a:r>
              <a:endParaRPr lang="en-CA" dirty="0"/>
            </a:p>
          </p:txBody>
        </p:sp>
        <p:sp>
          <p:nvSpPr>
            <p:cNvPr id="24" name="TextBox 23">
              <a:extLst>
                <a:ext uri="{FF2B5EF4-FFF2-40B4-BE49-F238E27FC236}">
                  <a16:creationId xmlns:a16="http://schemas.microsoft.com/office/drawing/2014/main" id="{7D931112-2D05-4FD0-92A7-EBB9DE1E9020}"/>
                </a:ext>
              </a:extLst>
            </p:cNvPr>
            <p:cNvSpPr txBox="1"/>
            <p:nvPr/>
          </p:nvSpPr>
          <p:spPr>
            <a:xfrm>
              <a:off x="5569453" y="472244"/>
              <a:ext cx="372533" cy="368276"/>
            </a:xfrm>
            <a:prstGeom prst="rect">
              <a:avLst/>
            </a:prstGeom>
            <a:noFill/>
          </p:spPr>
          <p:txBody>
            <a:bodyPr wrap="square" rtlCol="0">
              <a:spAutoFit/>
            </a:bodyPr>
            <a:lstStyle/>
            <a:p>
              <a:pPr algn="ctr"/>
              <a:r>
                <a:rPr lang="en-US" dirty="0"/>
                <a:t>0</a:t>
              </a:r>
              <a:endParaRPr lang="en-CA" dirty="0"/>
            </a:p>
          </p:txBody>
        </p:sp>
        <p:sp>
          <p:nvSpPr>
            <p:cNvPr id="25" name="Rectangle 24">
              <a:extLst>
                <a:ext uri="{FF2B5EF4-FFF2-40B4-BE49-F238E27FC236}">
                  <a16:creationId xmlns:a16="http://schemas.microsoft.com/office/drawing/2014/main" id="{E185F248-A2A3-45E3-B03F-EE1B40513382}"/>
                </a:ext>
              </a:extLst>
            </p:cNvPr>
            <p:cNvSpPr/>
            <p:nvPr/>
          </p:nvSpPr>
          <p:spPr>
            <a:xfrm>
              <a:off x="439749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5765A9DD-3699-4526-B6AE-B603096B11AB}"/>
                </a:ext>
              </a:extLst>
            </p:cNvPr>
            <p:cNvSpPr/>
            <p:nvPr/>
          </p:nvSpPr>
          <p:spPr>
            <a:xfrm>
              <a:off x="4790013"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5C485002-F217-4009-BE9A-BD004041D7D8}"/>
                </a:ext>
              </a:extLst>
            </p:cNvPr>
            <p:cNvSpPr/>
            <p:nvPr/>
          </p:nvSpPr>
          <p:spPr>
            <a:xfrm>
              <a:off x="517842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01EC1DA2-AD45-42DD-ABDE-C658B156BB21}"/>
                </a:ext>
              </a:extLst>
            </p:cNvPr>
            <p:cNvSpPr/>
            <p:nvPr/>
          </p:nvSpPr>
          <p:spPr>
            <a:xfrm>
              <a:off x="556683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11F6B968-88D9-433E-B04B-0D1847384A14}"/>
                </a:ext>
              </a:extLst>
            </p:cNvPr>
            <p:cNvSpPr/>
            <p:nvPr/>
          </p:nvSpPr>
          <p:spPr>
            <a:xfrm>
              <a:off x="4004850"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68EF0D1A-44FF-4D7D-9CEE-DCE3197D8487}"/>
                </a:ext>
              </a:extLst>
            </p:cNvPr>
            <p:cNvSpPr txBox="1"/>
            <p:nvPr/>
          </p:nvSpPr>
          <p:spPr>
            <a:xfrm>
              <a:off x="4000619" y="861080"/>
              <a:ext cx="372533" cy="368276"/>
            </a:xfrm>
            <a:prstGeom prst="rect">
              <a:avLst/>
            </a:prstGeom>
            <a:noFill/>
          </p:spPr>
          <p:txBody>
            <a:bodyPr wrap="square" rtlCol="0">
              <a:spAutoFit/>
            </a:bodyPr>
            <a:lstStyle/>
            <a:p>
              <a:pPr algn="ctr"/>
              <a:r>
                <a:rPr lang="en-US" dirty="0"/>
                <a:t>0</a:t>
              </a:r>
              <a:endParaRPr lang="en-CA" dirty="0"/>
            </a:p>
          </p:txBody>
        </p:sp>
        <p:sp>
          <p:nvSpPr>
            <p:cNvPr id="31" name="TextBox 30">
              <a:extLst>
                <a:ext uri="{FF2B5EF4-FFF2-40B4-BE49-F238E27FC236}">
                  <a16:creationId xmlns:a16="http://schemas.microsoft.com/office/drawing/2014/main" id="{D0AFF47F-CC1C-4A4A-AEDF-1E9194379F18}"/>
                </a:ext>
              </a:extLst>
            </p:cNvPr>
            <p:cNvSpPr txBox="1"/>
            <p:nvPr/>
          </p:nvSpPr>
          <p:spPr>
            <a:xfrm>
              <a:off x="4403253" y="861080"/>
              <a:ext cx="372533" cy="368276"/>
            </a:xfrm>
            <a:prstGeom prst="rect">
              <a:avLst/>
            </a:prstGeom>
            <a:noFill/>
          </p:spPr>
          <p:txBody>
            <a:bodyPr wrap="square" rtlCol="0">
              <a:spAutoFit/>
            </a:bodyPr>
            <a:lstStyle/>
            <a:p>
              <a:pPr algn="ctr"/>
              <a:r>
                <a:rPr lang="en-US" dirty="0"/>
                <a:t>0</a:t>
              </a:r>
              <a:endParaRPr lang="en-CA" dirty="0"/>
            </a:p>
          </p:txBody>
        </p:sp>
        <p:sp>
          <p:nvSpPr>
            <p:cNvPr id="32" name="TextBox 31">
              <a:extLst>
                <a:ext uri="{FF2B5EF4-FFF2-40B4-BE49-F238E27FC236}">
                  <a16:creationId xmlns:a16="http://schemas.microsoft.com/office/drawing/2014/main" id="{5E914C79-714E-40C9-970F-E0A6CAC51672}"/>
                </a:ext>
              </a:extLst>
            </p:cNvPr>
            <p:cNvSpPr txBox="1"/>
            <p:nvPr/>
          </p:nvSpPr>
          <p:spPr>
            <a:xfrm>
              <a:off x="4781547" y="861080"/>
              <a:ext cx="372533" cy="368276"/>
            </a:xfrm>
            <a:prstGeom prst="rect">
              <a:avLst/>
            </a:prstGeom>
            <a:noFill/>
          </p:spPr>
          <p:txBody>
            <a:bodyPr wrap="square" rtlCol="0">
              <a:spAutoFit/>
            </a:bodyPr>
            <a:lstStyle/>
            <a:p>
              <a:pPr algn="ctr"/>
              <a:r>
                <a:rPr lang="en-US" dirty="0"/>
                <a:t>0</a:t>
              </a:r>
              <a:endParaRPr lang="en-CA" dirty="0"/>
            </a:p>
          </p:txBody>
        </p:sp>
        <p:sp>
          <p:nvSpPr>
            <p:cNvPr id="33" name="TextBox 32">
              <a:extLst>
                <a:ext uri="{FF2B5EF4-FFF2-40B4-BE49-F238E27FC236}">
                  <a16:creationId xmlns:a16="http://schemas.microsoft.com/office/drawing/2014/main" id="{152C8A7D-B6C3-403B-8C8B-D9953179CECE}"/>
                </a:ext>
              </a:extLst>
            </p:cNvPr>
            <p:cNvSpPr txBox="1"/>
            <p:nvPr/>
          </p:nvSpPr>
          <p:spPr>
            <a:xfrm>
              <a:off x="5171496" y="861080"/>
              <a:ext cx="372533" cy="368276"/>
            </a:xfrm>
            <a:prstGeom prst="rect">
              <a:avLst/>
            </a:prstGeom>
            <a:noFill/>
          </p:spPr>
          <p:txBody>
            <a:bodyPr wrap="square" rtlCol="0">
              <a:spAutoFit/>
            </a:bodyPr>
            <a:lstStyle/>
            <a:p>
              <a:pPr algn="ctr"/>
              <a:r>
                <a:rPr lang="en-US" dirty="0"/>
                <a:t>0</a:t>
              </a:r>
              <a:endParaRPr lang="en-CA" dirty="0"/>
            </a:p>
          </p:txBody>
        </p:sp>
        <p:sp>
          <p:nvSpPr>
            <p:cNvPr id="34" name="TextBox 33">
              <a:extLst>
                <a:ext uri="{FF2B5EF4-FFF2-40B4-BE49-F238E27FC236}">
                  <a16:creationId xmlns:a16="http://schemas.microsoft.com/office/drawing/2014/main" id="{79F1E9B0-2213-49F2-B98B-2057BB62D7D9}"/>
                </a:ext>
              </a:extLst>
            </p:cNvPr>
            <p:cNvSpPr txBox="1"/>
            <p:nvPr/>
          </p:nvSpPr>
          <p:spPr>
            <a:xfrm>
              <a:off x="5569453" y="861080"/>
              <a:ext cx="372533" cy="368276"/>
            </a:xfrm>
            <a:prstGeom prst="rect">
              <a:avLst/>
            </a:prstGeom>
            <a:noFill/>
          </p:spPr>
          <p:txBody>
            <a:bodyPr wrap="square" rtlCol="0">
              <a:spAutoFit/>
            </a:bodyPr>
            <a:lstStyle/>
            <a:p>
              <a:pPr algn="ctr"/>
              <a:r>
                <a:rPr lang="en-US" dirty="0"/>
                <a:t>0</a:t>
              </a:r>
              <a:endParaRPr lang="en-CA" dirty="0"/>
            </a:p>
          </p:txBody>
        </p:sp>
        <p:sp>
          <p:nvSpPr>
            <p:cNvPr id="35" name="Rectangle 34">
              <a:extLst>
                <a:ext uri="{FF2B5EF4-FFF2-40B4-BE49-F238E27FC236}">
                  <a16:creationId xmlns:a16="http://schemas.microsoft.com/office/drawing/2014/main" id="{EBE34420-A20D-45CC-BA14-4652FF91C7B4}"/>
                </a:ext>
              </a:extLst>
            </p:cNvPr>
            <p:cNvSpPr/>
            <p:nvPr/>
          </p:nvSpPr>
          <p:spPr>
            <a:xfrm>
              <a:off x="439749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63141B25-91E3-4DEA-ACBE-2BCFB48FF354}"/>
                </a:ext>
              </a:extLst>
            </p:cNvPr>
            <p:cNvSpPr/>
            <p:nvPr/>
          </p:nvSpPr>
          <p:spPr>
            <a:xfrm>
              <a:off x="4790013"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2E59D2D-CB44-45E0-8790-1D4241667EB4}"/>
                </a:ext>
              </a:extLst>
            </p:cNvPr>
            <p:cNvSpPr/>
            <p:nvPr/>
          </p:nvSpPr>
          <p:spPr>
            <a:xfrm>
              <a:off x="517842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8040488A-2B08-481A-B178-1691F2B41AC3}"/>
                </a:ext>
              </a:extLst>
            </p:cNvPr>
            <p:cNvSpPr/>
            <p:nvPr/>
          </p:nvSpPr>
          <p:spPr>
            <a:xfrm>
              <a:off x="556683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27EE411-7F45-4599-B68C-E8D7BABBD6C2}"/>
                </a:ext>
              </a:extLst>
            </p:cNvPr>
            <p:cNvSpPr/>
            <p:nvPr/>
          </p:nvSpPr>
          <p:spPr>
            <a:xfrm>
              <a:off x="4004850"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0" name="TextBox 39">
              <a:extLst>
                <a:ext uri="{FF2B5EF4-FFF2-40B4-BE49-F238E27FC236}">
                  <a16:creationId xmlns:a16="http://schemas.microsoft.com/office/drawing/2014/main" id="{6E0EBDE7-7525-42C2-AB64-D92F989178E8}"/>
                </a:ext>
              </a:extLst>
            </p:cNvPr>
            <p:cNvSpPr txBox="1"/>
            <p:nvPr/>
          </p:nvSpPr>
          <p:spPr>
            <a:xfrm>
              <a:off x="4000619" y="1252045"/>
              <a:ext cx="372533" cy="368276"/>
            </a:xfrm>
            <a:prstGeom prst="rect">
              <a:avLst/>
            </a:prstGeom>
            <a:noFill/>
          </p:spPr>
          <p:txBody>
            <a:bodyPr wrap="square" rtlCol="0">
              <a:spAutoFit/>
            </a:bodyPr>
            <a:lstStyle/>
            <a:p>
              <a:pPr algn="ctr"/>
              <a:r>
                <a:rPr lang="en-US" dirty="0"/>
                <a:t>0</a:t>
              </a:r>
              <a:endParaRPr lang="en-CA" dirty="0"/>
            </a:p>
          </p:txBody>
        </p:sp>
        <p:sp>
          <p:nvSpPr>
            <p:cNvPr id="41" name="TextBox 40">
              <a:extLst>
                <a:ext uri="{FF2B5EF4-FFF2-40B4-BE49-F238E27FC236}">
                  <a16:creationId xmlns:a16="http://schemas.microsoft.com/office/drawing/2014/main" id="{C64D5BE7-B02E-4DE6-8C8D-9CB99EBCFD6F}"/>
                </a:ext>
              </a:extLst>
            </p:cNvPr>
            <p:cNvSpPr txBox="1"/>
            <p:nvPr/>
          </p:nvSpPr>
          <p:spPr>
            <a:xfrm>
              <a:off x="4403253" y="1252045"/>
              <a:ext cx="372533" cy="368276"/>
            </a:xfrm>
            <a:prstGeom prst="rect">
              <a:avLst/>
            </a:prstGeom>
            <a:noFill/>
          </p:spPr>
          <p:txBody>
            <a:bodyPr wrap="square" rtlCol="0">
              <a:spAutoFit/>
            </a:bodyPr>
            <a:lstStyle/>
            <a:p>
              <a:pPr algn="ctr"/>
              <a:r>
                <a:rPr lang="en-US" dirty="0"/>
                <a:t>0</a:t>
              </a:r>
              <a:endParaRPr lang="en-CA" dirty="0"/>
            </a:p>
          </p:txBody>
        </p:sp>
        <p:sp>
          <p:nvSpPr>
            <p:cNvPr id="42" name="TextBox 41">
              <a:extLst>
                <a:ext uri="{FF2B5EF4-FFF2-40B4-BE49-F238E27FC236}">
                  <a16:creationId xmlns:a16="http://schemas.microsoft.com/office/drawing/2014/main" id="{C12B0587-0D7B-42D4-9C0A-8F9B9869215D}"/>
                </a:ext>
              </a:extLst>
            </p:cNvPr>
            <p:cNvSpPr txBox="1"/>
            <p:nvPr/>
          </p:nvSpPr>
          <p:spPr>
            <a:xfrm>
              <a:off x="4694461" y="1252045"/>
              <a:ext cx="561162" cy="369332"/>
            </a:xfrm>
            <a:prstGeom prst="rect">
              <a:avLst/>
            </a:prstGeom>
            <a:noFill/>
          </p:spPr>
          <p:txBody>
            <a:bodyPr wrap="square" rtlCol="0">
              <a:spAutoFit/>
            </a:bodyPr>
            <a:lstStyle/>
            <a:p>
              <a:pPr algn="ctr"/>
              <a:r>
                <a:rPr lang="en-US" dirty="0"/>
                <a:t>255</a:t>
              </a:r>
              <a:endParaRPr lang="en-CA" sz="3200" dirty="0"/>
            </a:p>
          </p:txBody>
        </p:sp>
        <p:sp>
          <p:nvSpPr>
            <p:cNvPr id="43" name="TextBox 42">
              <a:extLst>
                <a:ext uri="{FF2B5EF4-FFF2-40B4-BE49-F238E27FC236}">
                  <a16:creationId xmlns:a16="http://schemas.microsoft.com/office/drawing/2014/main" id="{B6853328-67DA-494A-9A1E-03C4410DD7E9}"/>
                </a:ext>
              </a:extLst>
            </p:cNvPr>
            <p:cNvSpPr txBox="1"/>
            <p:nvPr/>
          </p:nvSpPr>
          <p:spPr>
            <a:xfrm>
              <a:off x="5171496" y="1252045"/>
              <a:ext cx="372533" cy="368276"/>
            </a:xfrm>
            <a:prstGeom prst="rect">
              <a:avLst/>
            </a:prstGeom>
            <a:noFill/>
          </p:spPr>
          <p:txBody>
            <a:bodyPr wrap="square" rtlCol="0">
              <a:spAutoFit/>
            </a:bodyPr>
            <a:lstStyle/>
            <a:p>
              <a:pPr algn="ctr"/>
              <a:r>
                <a:rPr lang="en-US" dirty="0"/>
                <a:t>0</a:t>
              </a:r>
              <a:endParaRPr lang="en-CA" dirty="0"/>
            </a:p>
          </p:txBody>
        </p:sp>
        <p:sp>
          <p:nvSpPr>
            <p:cNvPr id="44" name="TextBox 43">
              <a:extLst>
                <a:ext uri="{FF2B5EF4-FFF2-40B4-BE49-F238E27FC236}">
                  <a16:creationId xmlns:a16="http://schemas.microsoft.com/office/drawing/2014/main" id="{931DCDAF-F649-4F51-B0DE-E34D41445455}"/>
                </a:ext>
              </a:extLst>
            </p:cNvPr>
            <p:cNvSpPr txBox="1"/>
            <p:nvPr/>
          </p:nvSpPr>
          <p:spPr>
            <a:xfrm>
              <a:off x="5569453" y="1252045"/>
              <a:ext cx="372533" cy="368276"/>
            </a:xfrm>
            <a:prstGeom prst="rect">
              <a:avLst/>
            </a:prstGeom>
            <a:noFill/>
          </p:spPr>
          <p:txBody>
            <a:bodyPr wrap="square" rtlCol="0">
              <a:spAutoFit/>
            </a:bodyPr>
            <a:lstStyle/>
            <a:p>
              <a:pPr algn="ctr"/>
              <a:r>
                <a:rPr lang="en-US" dirty="0"/>
                <a:t>0</a:t>
              </a:r>
              <a:endParaRPr lang="en-CA" dirty="0"/>
            </a:p>
          </p:txBody>
        </p:sp>
        <p:sp>
          <p:nvSpPr>
            <p:cNvPr id="45" name="Rectangle 44">
              <a:extLst>
                <a:ext uri="{FF2B5EF4-FFF2-40B4-BE49-F238E27FC236}">
                  <a16:creationId xmlns:a16="http://schemas.microsoft.com/office/drawing/2014/main" id="{FB17EC2B-47BD-4D8E-8C11-66E48C97A1F0}"/>
                </a:ext>
              </a:extLst>
            </p:cNvPr>
            <p:cNvSpPr/>
            <p:nvPr/>
          </p:nvSpPr>
          <p:spPr>
            <a:xfrm>
              <a:off x="439749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432DB00B-FCD7-42C4-B4BC-0EA2FC5B35C1}"/>
                </a:ext>
              </a:extLst>
            </p:cNvPr>
            <p:cNvSpPr/>
            <p:nvPr/>
          </p:nvSpPr>
          <p:spPr>
            <a:xfrm>
              <a:off x="4790013"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7" name="Rectangle 46">
              <a:extLst>
                <a:ext uri="{FF2B5EF4-FFF2-40B4-BE49-F238E27FC236}">
                  <a16:creationId xmlns:a16="http://schemas.microsoft.com/office/drawing/2014/main" id="{2C269943-96AE-4DCE-8C04-7549F6A01663}"/>
                </a:ext>
              </a:extLst>
            </p:cNvPr>
            <p:cNvSpPr/>
            <p:nvPr/>
          </p:nvSpPr>
          <p:spPr>
            <a:xfrm>
              <a:off x="517842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8" name="Rectangle 47">
              <a:extLst>
                <a:ext uri="{FF2B5EF4-FFF2-40B4-BE49-F238E27FC236}">
                  <a16:creationId xmlns:a16="http://schemas.microsoft.com/office/drawing/2014/main" id="{9AFAF557-8225-40B2-97EF-9DC8A7BC95FB}"/>
                </a:ext>
              </a:extLst>
            </p:cNvPr>
            <p:cNvSpPr/>
            <p:nvPr/>
          </p:nvSpPr>
          <p:spPr>
            <a:xfrm>
              <a:off x="556683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9" name="Rectangle 48">
              <a:extLst>
                <a:ext uri="{FF2B5EF4-FFF2-40B4-BE49-F238E27FC236}">
                  <a16:creationId xmlns:a16="http://schemas.microsoft.com/office/drawing/2014/main" id="{A4D1EE74-3542-4956-AE28-735CC5EC7945}"/>
                </a:ext>
              </a:extLst>
            </p:cNvPr>
            <p:cNvSpPr/>
            <p:nvPr/>
          </p:nvSpPr>
          <p:spPr>
            <a:xfrm>
              <a:off x="4004850"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0" name="TextBox 49">
              <a:extLst>
                <a:ext uri="{FF2B5EF4-FFF2-40B4-BE49-F238E27FC236}">
                  <a16:creationId xmlns:a16="http://schemas.microsoft.com/office/drawing/2014/main" id="{5D8D5A14-F450-4704-90E8-473A08BB3813}"/>
                </a:ext>
              </a:extLst>
            </p:cNvPr>
            <p:cNvSpPr txBox="1"/>
            <p:nvPr/>
          </p:nvSpPr>
          <p:spPr>
            <a:xfrm>
              <a:off x="4000619" y="1639364"/>
              <a:ext cx="372533" cy="368276"/>
            </a:xfrm>
            <a:prstGeom prst="rect">
              <a:avLst/>
            </a:prstGeom>
            <a:noFill/>
          </p:spPr>
          <p:txBody>
            <a:bodyPr wrap="square" rtlCol="0">
              <a:spAutoFit/>
            </a:bodyPr>
            <a:lstStyle/>
            <a:p>
              <a:pPr algn="ctr"/>
              <a:r>
                <a:rPr lang="en-US" dirty="0"/>
                <a:t>0</a:t>
              </a:r>
              <a:endParaRPr lang="en-CA" dirty="0"/>
            </a:p>
          </p:txBody>
        </p:sp>
        <p:sp>
          <p:nvSpPr>
            <p:cNvPr id="51" name="TextBox 50">
              <a:extLst>
                <a:ext uri="{FF2B5EF4-FFF2-40B4-BE49-F238E27FC236}">
                  <a16:creationId xmlns:a16="http://schemas.microsoft.com/office/drawing/2014/main" id="{A8769777-9F47-44D0-A5D9-C15C48130438}"/>
                </a:ext>
              </a:extLst>
            </p:cNvPr>
            <p:cNvSpPr txBox="1"/>
            <p:nvPr/>
          </p:nvSpPr>
          <p:spPr>
            <a:xfrm>
              <a:off x="4403253" y="1639364"/>
              <a:ext cx="372533" cy="368276"/>
            </a:xfrm>
            <a:prstGeom prst="rect">
              <a:avLst/>
            </a:prstGeom>
            <a:noFill/>
          </p:spPr>
          <p:txBody>
            <a:bodyPr wrap="square" rtlCol="0">
              <a:spAutoFit/>
            </a:bodyPr>
            <a:lstStyle/>
            <a:p>
              <a:pPr algn="ctr"/>
              <a:r>
                <a:rPr lang="en-US" dirty="0"/>
                <a:t>0</a:t>
              </a:r>
              <a:endParaRPr lang="en-CA" dirty="0"/>
            </a:p>
          </p:txBody>
        </p:sp>
        <p:sp>
          <p:nvSpPr>
            <p:cNvPr id="52" name="TextBox 51">
              <a:extLst>
                <a:ext uri="{FF2B5EF4-FFF2-40B4-BE49-F238E27FC236}">
                  <a16:creationId xmlns:a16="http://schemas.microsoft.com/office/drawing/2014/main" id="{C7E8BF63-7DE8-4D39-86D9-0C384C7F8A15}"/>
                </a:ext>
              </a:extLst>
            </p:cNvPr>
            <p:cNvSpPr txBox="1"/>
            <p:nvPr/>
          </p:nvSpPr>
          <p:spPr>
            <a:xfrm>
              <a:off x="4781547" y="1639364"/>
              <a:ext cx="372533" cy="368276"/>
            </a:xfrm>
            <a:prstGeom prst="rect">
              <a:avLst/>
            </a:prstGeom>
            <a:noFill/>
          </p:spPr>
          <p:txBody>
            <a:bodyPr wrap="square" rtlCol="0">
              <a:spAutoFit/>
            </a:bodyPr>
            <a:lstStyle/>
            <a:p>
              <a:pPr algn="ctr"/>
              <a:r>
                <a:rPr lang="en-US" dirty="0"/>
                <a:t>0</a:t>
              </a:r>
              <a:endParaRPr lang="en-CA" dirty="0"/>
            </a:p>
          </p:txBody>
        </p:sp>
        <p:sp>
          <p:nvSpPr>
            <p:cNvPr id="53" name="TextBox 52">
              <a:extLst>
                <a:ext uri="{FF2B5EF4-FFF2-40B4-BE49-F238E27FC236}">
                  <a16:creationId xmlns:a16="http://schemas.microsoft.com/office/drawing/2014/main" id="{41A591C5-7A29-4416-8343-21C653386223}"/>
                </a:ext>
              </a:extLst>
            </p:cNvPr>
            <p:cNvSpPr txBox="1"/>
            <p:nvPr/>
          </p:nvSpPr>
          <p:spPr>
            <a:xfrm>
              <a:off x="5171496" y="1639364"/>
              <a:ext cx="372533" cy="368276"/>
            </a:xfrm>
            <a:prstGeom prst="rect">
              <a:avLst/>
            </a:prstGeom>
            <a:noFill/>
          </p:spPr>
          <p:txBody>
            <a:bodyPr wrap="square" rtlCol="0">
              <a:spAutoFit/>
            </a:bodyPr>
            <a:lstStyle/>
            <a:p>
              <a:pPr algn="ctr"/>
              <a:r>
                <a:rPr lang="en-US" dirty="0"/>
                <a:t>0</a:t>
              </a:r>
              <a:endParaRPr lang="en-CA" dirty="0"/>
            </a:p>
          </p:txBody>
        </p:sp>
        <p:sp>
          <p:nvSpPr>
            <p:cNvPr id="54" name="TextBox 53">
              <a:extLst>
                <a:ext uri="{FF2B5EF4-FFF2-40B4-BE49-F238E27FC236}">
                  <a16:creationId xmlns:a16="http://schemas.microsoft.com/office/drawing/2014/main" id="{469D1175-F0D4-497B-B0C8-C830E834911E}"/>
                </a:ext>
              </a:extLst>
            </p:cNvPr>
            <p:cNvSpPr txBox="1"/>
            <p:nvPr/>
          </p:nvSpPr>
          <p:spPr>
            <a:xfrm>
              <a:off x="5569453" y="1639364"/>
              <a:ext cx="372533" cy="368276"/>
            </a:xfrm>
            <a:prstGeom prst="rect">
              <a:avLst/>
            </a:prstGeom>
            <a:noFill/>
          </p:spPr>
          <p:txBody>
            <a:bodyPr wrap="square" rtlCol="0">
              <a:spAutoFit/>
            </a:bodyPr>
            <a:lstStyle/>
            <a:p>
              <a:pPr algn="ctr"/>
              <a:r>
                <a:rPr lang="en-US" dirty="0"/>
                <a:t>0</a:t>
              </a:r>
              <a:endParaRPr lang="en-CA" dirty="0"/>
            </a:p>
          </p:txBody>
        </p:sp>
        <p:sp>
          <p:nvSpPr>
            <p:cNvPr id="55" name="Rectangle 54">
              <a:extLst>
                <a:ext uri="{FF2B5EF4-FFF2-40B4-BE49-F238E27FC236}">
                  <a16:creationId xmlns:a16="http://schemas.microsoft.com/office/drawing/2014/main" id="{02FA7A6B-C619-4D30-A5A4-EB9BDD5232FF}"/>
                </a:ext>
              </a:extLst>
            </p:cNvPr>
            <p:cNvSpPr/>
            <p:nvPr/>
          </p:nvSpPr>
          <p:spPr>
            <a:xfrm>
              <a:off x="439749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64ECA7D4-6492-426F-805C-5571EDA18293}"/>
                </a:ext>
              </a:extLst>
            </p:cNvPr>
            <p:cNvSpPr/>
            <p:nvPr/>
          </p:nvSpPr>
          <p:spPr>
            <a:xfrm>
              <a:off x="4790013"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7" name="Rectangle 56">
              <a:extLst>
                <a:ext uri="{FF2B5EF4-FFF2-40B4-BE49-F238E27FC236}">
                  <a16:creationId xmlns:a16="http://schemas.microsoft.com/office/drawing/2014/main" id="{DF0E4F3E-7EB2-45C4-A3E1-C493AD27827F}"/>
                </a:ext>
              </a:extLst>
            </p:cNvPr>
            <p:cNvSpPr/>
            <p:nvPr/>
          </p:nvSpPr>
          <p:spPr>
            <a:xfrm>
              <a:off x="517842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8" name="Rectangle 57">
              <a:extLst>
                <a:ext uri="{FF2B5EF4-FFF2-40B4-BE49-F238E27FC236}">
                  <a16:creationId xmlns:a16="http://schemas.microsoft.com/office/drawing/2014/main" id="{403CBF5F-1535-4243-BED5-98DD8997CB6F}"/>
                </a:ext>
              </a:extLst>
            </p:cNvPr>
            <p:cNvSpPr/>
            <p:nvPr/>
          </p:nvSpPr>
          <p:spPr>
            <a:xfrm>
              <a:off x="556683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A8A5E7C2-6EDF-4F57-A1CB-EDC5F1672B12}"/>
                </a:ext>
              </a:extLst>
            </p:cNvPr>
            <p:cNvSpPr/>
            <p:nvPr/>
          </p:nvSpPr>
          <p:spPr>
            <a:xfrm>
              <a:off x="4004850"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0" name="TextBox 59">
              <a:extLst>
                <a:ext uri="{FF2B5EF4-FFF2-40B4-BE49-F238E27FC236}">
                  <a16:creationId xmlns:a16="http://schemas.microsoft.com/office/drawing/2014/main" id="{64DED04A-0E53-43D2-B649-C160EFCD9A59}"/>
                </a:ext>
              </a:extLst>
            </p:cNvPr>
            <p:cNvSpPr txBox="1"/>
            <p:nvPr/>
          </p:nvSpPr>
          <p:spPr>
            <a:xfrm>
              <a:off x="4000619" y="2029621"/>
              <a:ext cx="372533" cy="368276"/>
            </a:xfrm>
            <a:prstGeom prst="rect">
              <a:avLst/>
            </a:prstGeom>
            <a:noFill/>
          </p:spPr>
          <p:txBody>
            <a:bodyPr wrap="square" rtlCol="0">
              <a:spAutoFit/>
            </a:bodyPr>
            <a:lstStyle/>
            <a:p>
              <a:pPr algn="ctr"/>
              <a:r>
                <a:rPr lang="en-US" dirty="0"/>
                <a:t>0</a:t>
              </a:r>
              <a:endParaRPr lang="en-CA" dirty="0"/>
            </a:p>
          </p:txBody>
        </p:sp>
        <p:sp>
          <p:nvSpPr>
            <p:cNvPr id="61" name="TextBox 60">
              <a:extLst>
                <a:ext uri="{FF2B5EF4-FFF2-40B4-BE49-F238E27FC236}">
                  <a16:creationId xmlns:a16="http://schemas.microsoft.com/office/drawing/2014/main" id="{7049E2C5-AD26-4C9D-ACB0-55A0E622189E}"/>
                </a:ext>
              </a:extLst>
            </p:cNvPr>
            <p:cNvSpPr txBox="1"/>
            <p:nvPr/>
          </p:nvSpPr>
          <p:spPr>
            <a:xfrm>
              <a:off x="4403253" y="2029621"/>
              <a:ext cx="372533" cy="368276"/>
            </a:xfrm>
            <a:prstGeom prst="rect">
              <a:avLst/>
            </a:prstGeom>
            <a:noFill/>
          </p:spPr>
          <p:txBody>
            <a:bodyPr wrap="square" rtlCol="0">
              <a:spAutoFit/>
            </a:bodyPr>
            <a:lstStyle/>
            <a:p>
              <a:pPr algn="ctr"/>
              <a:r>
                <a:rPr lang="en-US" dirty="0"/>
                <a:t>0</a:t>
              </a:r>
              <a:endParaRPr lang="en-CA" dirty="0"/>
            </a:p>
          </p:txBody>
        </p:sp>
        <p:sp>
          <p:nvSpPr>
            <p:cNvPr id="62" name="TextBox 61">
              <a:extLst>
                <a:ext uri="{FF2B5EF4-FFF2-40B4-BE49-F238E27FC236}">
                  <a16:creationId xmlns:a16="http://schemas.microsoft.com/office/drawing/2014/main" id="{A4B8AB1F-9E53-4723-8208-863F18292506}"/>
                </a:ext>
              </a:extLst>
            </p:cNvPr>
            <p:cNvSpPr txBox="1"/>
            <p:nvPr/>
          </p:nvSpPr>
          <p:spPr>
            <a:xfrm>
              <a:off x="4781547" y="2029621"/>
              <a:ext cx="372533" cy="368276"/>
            </a:xfrm>
            <a:prstGeom prst="rect">
              <a:avLst/>
            </a:prstGeom>
            <a:noFill/>
          </p:spPr>
          <p:txBody>
            <a:bodyPr wrap="square" rtlCol="0">
              <a:spAutoFit/>
            </a:bodyPr>
            <a:lstStyle/>
            <a:p>
              <a:pPr algn="ctr"/>
              <a:r>
                <a:rPr lang="en-US" dirty="0"/>
                <a:t>0</a:t>
              </a:r>
              <a:endParaRPr lang="en-CA" dirty="0"/>
            </a:p>
          </p:txBody>
        </p:sp>
        <p:sp>
          <p:nvSpPr>
            <p:cNvPr id="63" name="TextBox 62">
              <a:extLst>
                <a:ext uri="{FF2B5EF4-FFF2-40B4-BE49-F238E27FC236}">
                  <a16:creationId xmlns:a16="http://schemas.microsoft.com/office/drawing/2014/main" id="{3E3D95F5-6C7D-42E5-92BC-386C423C7231}"/>
                </a:ext>
              </a:extLst>
            </p:cNvPr>
            <p:cNvSpPr txBox="1"/>
            <p:nvPr/>
          </p:nvSpPr>
          <p:spPr>
            <a:xfrm>
              <a:off x="5171496" y="2029621"/>
              <a:ext cx="372533" cy="368276"/>
            </a:xfrm>
            <a:prstGeom prst="rect">
              <a:avLst/>
            </a:prstGeom>
            <a:noFill/>
          </p:spPr>
          <p:txBody>
            <a:bodyPr wrap="square" rtlCol="0">
              <a:spAutoFit/>
            </a:bodyPr>
            <a:lstStyle/>
            <a:p>
              <a:pPr algn="ctr"/>
              <a:r>
                <a:rPr lang="en-US" dirty="0"/>
                <a:t>0</a:t>
              </a:r>
              <a:endParaRPr lang="en-CA" dirty="0"/>
            </a:p>
          </p:txBody>
        </p:sp>
        <p:sp>
          <p:nvSpPr>
            <p:cNvPr id="64" name="TextBox 63">
              <a:extLst>
                <a:ext uri="{FF2B5EF4-FFF2-40B4-BE49-F238E27FC236}">
                  <a16:creationId xmlns:a16="http://schemas.microsoft.com/office/drawing/2014/main" id="{72F2B828-015C-47DC-9371-DBC977EAA851}"/>
                </a:ext>
              </a:extLst>
            </p:cNvPr>
            <p:cNvSpPr txBox="1"/>
            <p:nvPr/>
          </p:nvSpPr>
          <p:spPr>
            <a:xfrm>
              <a:off x="5569453" y="2029621"/>
              <a:ext cx="372533" cy="368276"/>
            </a:xfrm>
            <a:prstGeom prst="rect">
              <a:avLst/>
            </a:prstGeom>
            <a:noFill/>
          </p:spPr>
          <p:txBody>
            <a:bodyPr wrap="square" rtlCol="0">
              <a:spAutoFit/>
            </a:bodyPr>
            <a:lstStyle/>
            <a:p>
              <a:pPr algn="ctr"/>
              <a:r>
                <a:rPr lang="en-US" dirty="0"/>
                <a:t>0</a:t>
              </a:r>
              <a:endParaRPr lang="en-CA" dirty="0"/>
            </a:p>
          </p:txBody>
        </p:sp>
      </p:grpSp>
      <p:sp>
        <p:nvSpPr>
          <p:cNvPr id="205" name="TextBox 204">
            <a:extLst>
              <a:ext uri="{FF2B5EF4-FFF2-40B4-BE49-F238E27FC236}">
                <a16:creationId xmlns:a16="http://schemas.microsoft.com/office/drawing/2014/main" id="{48590A73-BE1B-489E-A61D-FEF0DCB6B773}"/>
              </a:ext>
            </a:extLst>
          </p:cNvPr>
          <p:cNvSpPr txBox="1"/>
          <p:nvPr/>
        </p:nvSpPr>
        <p:spPr>
          <a:xfrm>
            <a:off x="170276" y="56745"/>
            <a:ext cx="3730893"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Convolution</a:t>
            </a:r>
          </a:p>
        </p:txBody>
      </p:sp>
      <p:sp>
        <p:nvSpPr>
          <p:cNvPr id="207" name="TextBox 206">
            <a:extLst>
              <a:ext uri="{FF2B5EF4-FFF2-40B4-BE49-F238E27FC236}">
                <a16:creationId xmlns:a16="http://schemas.microsoft.com/office/drawing/2014/main" id="{1196468D-8C69-476E-89F9-FE527C20B1BF}"/>
              </a:ext>
            </a:extLst>
          </p:cNvPr>
          <p:cNvSpPr txBox="1"/>
          <p:nvPr/>
        </p:nvSpPr>
        <p:spPr>
          <a:xfrm>
            <a:off x="205329" y="1846858"/>
            <a:ext cx="5080267" cy="2616101"/>
          </a:xfrm>
          <a:prstGeom prst="rect">
            <a:avLst/>
          </a:prstGeom>
          <a:noFill/>
        </p:spPr>
        <p:txBody>
          <a:bodyPr wrap="square">
            <a:spAutoFit/>
          </a:bodyPr>
          <a:lstStyle/>
          <a:p>
            <a:r>
              <a:rPr lang="en-US" sz="2000" b="1" dirty="0"/>
              <a:t>What about the edge pixels of the image?</a:t>
            </a:r>
          </a:p>
          <a:p>
            <a:endParaRPr lang="en-US" dirty="0"/>
          </a:p>
          <a:p>
            <a:r>
              <a:rPr lang="en-US" dirty="0"/>
              <a:t>In FIJI, we assume that the absent pixels analyzed by the kernel have the value of 0.</a:t>
            </a:r>
          </a:p>
          <a:p>
            <a:endParaRPr lang="en-US" dirty="0"/>
          </a:p>
          <a:p>
            <a:r>
              <a:rPr lang="en-US" dirty="0"/>
              <a:t>In Python, it’s function dependent.</a:t>
            </a:r>
          </a:p>
          <a:p>
            <a:endParaRPr lang="en-US" dirty="0"/>
          </a:p>
          <a:p>
            <a:r>
              <a:rPr lang="en-US" dirty="0"/>
              <a:t>Therefore, the original image remains unchanged when applying the identity kernel.</a:t>
            </a:r>
          </a:p>
        </p:txBody>
      </p:sp>
      <p:sp>
        <p:nvSpPr>
          <p:cNvPr id="208" name="TextBox 207">
            <a:extLst>
              <a:ext uri="{FF2B5EF4-FFF2-40B4-BE49-F238E27FC236}">
                <a16:creationId xmlns:a16="http://schemas.microsoft.com/office/drawing/2014/main" id="{9BF7A66A-8EC3-42CE-A958-22B2EC46BC2B}"/>
              </a:ext>
            </a:extLst>
          </p:cNvPr>
          <p:cNvSpPr txBox="1"/>
          <p:nvPr/>
        </p:nvSpPr>
        <p:spPr>
          <a:xfrm>
            <a:off x="8222950" y="4692565"/>
            <a:ext cx="1938748" cy="369332"/>
          </a:xfrm>
          <a:prstGeom prst="rect">
            <a:avLst/>
          </a:prstGeom>
          <a:noFill/>
        </p:spPr>
        <p:txBody>
          <a:bodyPr wrap="square" rtlCol="0">
            <a:spAutoFit/>
          </a:bodyPr>
          <a:lstStyle/>
          <a:p>
            <a:pPr algn="ctr"/>
            <a:r>
              <a:rPr lang="en-US" dirty="0"/>
              <a:t>Filtered image</a:t>
            </a:r>
          </a:p>
        </p:txBody>
      </p:sp>
      <p:sp>
        <p:nvSpPr>
          <p:cNvPr id="209" name="TextBox 208">
            <a:extLst>
              <a:ext uri="{FF2B5EF4-FFF2-40B4-BE49-F238E27FC236}">
                <a16:creationId xmlns:a16="http://schemas.microsoft.com/office/drawing/2014/main" id="{E5FE3EA3-C6CA-484A-8342-0203DE2B1212}"/>
              </a:ext>
            </a:extLst>
          </p:cNvPr>
          <p:cNvSpPr txBox="1"/>
          <p:nvPr/>
        </p:nvSpPr>
        <p:spPr>
          <a:xfrm>
            <a:off x="5820141" y="2437053"/>
            <a:ext cx="1938748" cy="369332"/>
          </a:xfrm>
          <a:prstGeom prst="rect">
            <a:avLst/>
          </a:prstGeom>
          <a:noFill/>
        </p:spPr>
        <p:txBody>
          <a:bodyPr wrap="square" rtlCol="0">
            <a:spAutoFit/>
          </a:bodyPr>
          <a:lstStyle/>
          <a:p>
            <a:pPr algn="ctr"/>
            <a:r>
              <a:rPr lang="en-US" dirty="0"/>
              <a:t>Original image</a:t>
            </a:r>
          </a:p>
        </p:txBody>
      </p:sp>
      <p:grpSp>
        <p:nvGrpSpPr>
          <p:cNvPr id="167" name="Group 166">
            <a:extLst>
              <a:ext uri="{FF2B5EF4-FFF2-40B4-BE49-F238E27FC236}">
                <a16:creationId xmlns:a16="http://schemas.microsoft.com/office/drawing/2014/main" id="{3A3C1969-FF56-48D5-9837-CB43456860CD}"/>
              </a:ext>
            </a:extLst>
          </p:cNvPr>
          <p:cNvGrpSpPr/>
          <p:nvPr/>
        </p:nvGrpSpPr>
        <p:grpSpPr>
          <a:xfrm>
            <a:off x="5828955" y="463199"/>
            <a:ext cx="1932257" cy="1929168"/>
            <a:chOff x="5828955" y="463199"/>
            <a:chExt cx="1932257" cy="1929168"/>
          </a:xfrm>
        </p:grpSpPr>
        <p:sp>
          <p:nvSpPr>
            <p:cNvPr id="168" name="Rectangle 167">
              <a:extLst>
                <a:ext uri="{FF2B5EF4-FFF2-40B4-BE49-F238E27FC236}">
                  <a16:creationId xmlns:a16="http://schemas.microsoft.com/office/drawing/2014/main" id="{85E50BFF-6647-4E5E-8539-CBB72EE50020}"/>
                </a:ext>
              </a:extLst>
            </p:cNvPr>
            <p:cNvSpPr/>
            <p:nvPr/>
          </p:nvSpPr>
          <p:spPr>
            <a:xfrm>
              <a:off x="5828957"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9" name="Rectangle 168">
              <a:extLst>
                <a:ext uri="{FF2B5EF4-FFF2-40B4-BE49-F238E27FC236}">
                  <a16:creationId xmlns:a16="http://schemas.microsoft.com/office/drawing/2014/main" id="{1446CDA4-A34E-455B-AEF8-C93B4536FB1F}"/>
                </a:ext>
              </a:extLst>
            </p:cNvPr>
            <p:cNvSpPr/>
            <p:nvPr/>
          </p:nvSpPr>
          <p:spPr>
            <a:xfrm>
              <a:off x="6217461"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0" name="Rectangle 169">
              <a:extLst>
                <a:ext uri="{FF2B5EF4-FFF2-40B4-BE49-F238E27FC236}">
                  <a16:creationId xmlns:a16="http://schemas.microsoft.com/office/drawing/2014/main" id="{D20F2681-5A3C-465F-9A7B-42984EC183BD}"/>
                </a:ext>
              </a:extLst>
            </p:cNvPr>
            <p:cNvSpPr/>
            <p:nvPr/>
          </p:nvSpPr>
          <p:spPr>
            <a:xfrm>
              <a:off x="6607524"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BE2ED91C-D3E3-4332-BEC0-A8D122F93834}"/>
                </a:ext>
              </a:extLst>
            </p:cNvPr>
            <p:cNvSpPr/>
            <p:nvPr/>
          </p:nvSpPr>
          <p:spPr>
            <a:xfrm>
              <a:off x="6995933"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2" name="Rectangle 171">
              <a:extLst>
                <a:ext uri="{FF2B5EF4-FFF2-40B4-BE49-F238E27FC236}">
                  <a16:creationId xmlns:a16="http://schemas.microsoft.com/office/drawing/2014/main" id="{0F9A13D7-EA2B-42E4-AC5C-A8097D7582EF}"/>
                </a:ext>
              </a:extLst>
            </p:cNvPr>
            <p:cNvSpPr/>
            <p:nvPr/>
          </p:nvSpPr>
          <p:spPr>
            <a:xfrm>
              <a:off x="7388677"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3" name="Rectangle 172">
              <a:extLst>
                <a:ext uri="{FF2B5EF4-FFF2-40B4-BE49-F238E27FC236}">
                  <a16:creationId xmlns:a16="http://schemas.microsoft.com/office/drawing/2014/main" id="{506516A2-F531-4B52-A1CA-1C66B04554EB}"/>
                </a:ext>
              </a:extLst>
            </p:cNvPr>
            <p:cNvSpPr/>
            <p:nvPr/>
          </p:nvSpPr>
          <p:spPr>
            <a:xfrm>
              <a:off x="5828958" y="85264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05E95703-2579-4CC9-A6F6-ECA90FC36A75}"/>
                </a:ext>
              </a:extLst>
            </p:cNvPr>
            <p:cNvSpPr/>
            <p:nvPr/>
          </p:nvSpPr>
          <p:spPr>
            <a:xfrm>
              <a:off x="5828957" y="124213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5" name="Rectangle 174">
              <a:extLst>
                <a:ext uri="{FF2B5EF4-FFF2-40B4-BE49-F238E27FC236}">
                  <a16:creationId xmlns:a16="http://schemas.microsoft.com/office/drawing/2014/main" id="{31B2262E-AC8D-496C-B80B-C8C6D58C78E3}"/>
                </a:ext>
              </a:extLst>
            </p:cNvPr>
            <p:cNvSpPr/>
            <p:nvPr/>
          </p:nvSpPr>
          <p:spPr>
            <a:xfrm>
              <a:off x="5828956" y="163160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6" name="Rectangle 175">
              <a:extLst>
                <a:ext uri="{FF2B5EF4-FFF2-40B4-BE49-F238E27FC236}">
                  <a16:creationId xmlns:a16="http://schemas.microsoft.com/office/drawing/2014/main" id="{FCCA2BAF-9760-4F66-926A-D19733942DA0}"/>
                </a:ext>
              </a:extLst>
            </p:cNvPr>
            <p:cNvSpPr/>
            <p:nvPr/>
          </p:nvSpPr>
          <p:spPr>
            <a:xfrm>
              <a:off x="5828955" y="201983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04895E4A-5B74-4E3A-AD0B-527B458BEF9A}"/>
                </a:ext>
              </a:extLst>
            </p:cNvPr>
            <p:cNvSpPr/>
            <p:nvPr/>
          </p:nvSpPr>
          <p:spPr>
            <a:xfrm>
              <a:off x="6217460" y="201983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8" name="Rectangle 177">
              <a:extLst>
                <a:ext uri="{FF2B5EF4-FFF2-40B4-BE49-F238E27FC236}">
                  <a16:creationId xmlns:a16="http://schemas.microsoft.com/office/drawing/2014/main" id="{F5F8F1C5-9DA8-4430-B59A-007F9133F337}"/>
                </a:ext>
              </a:extLst>
            </p:cNvPr>
            <p:cNvSpPr/>
            <p:nvPr/>
          </p:nvSpPr>
          <p:spPr>
            <a:xfrm>
              <a:off x="660752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9" name="Rectangle 178">
              <a:extLst>
                <a:ext uri="{FF2B5EF4-FFF2-40B4-BE49-F238E27FC236}">
                  <a16:creationId xmlns:a16="http://schemas.microsoft.com/office/drawing/2014/main" id="{B24E556F-E609-4E8A-A654-1D792ABD5C33}"/>
                </a:ext>
              </a:extLst>
            </p:cNvPr>
            <p:cNvSpPr/>
            <p:nvPr/>
          </p:nvSpPr>
          <p:spPr>
            <a:xfrm>
              <a:off x="699593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4D6A6B8D-A9EA-4CF1-B710-62957DC85869}"/>
                </a:ext>
              </a:extLst>
            </p:cNvPr>
            <p:cNvSpPr/>
            <p:nvPr/>
          </p:nvSpPr>
          <p:spPr>
            <a:xfrm>
              <a:off x="7388677"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2FFA1571-8350-4028-8252-450A4237BC58}"/>
                </a:ext>
              </a:extLst>
            </p:cNvPr>
            <p:cNvSpPr/>
            <p:nvPr/>
          </p:nvSpPr>
          <p:spPr>
            <a:xfrm>
              <a:off x="7388676"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8E502966-F079-4698-A681-55A08064D68E}"/>
                </a:ext>
              </a:extLst>
            </p:cNvPr>
            <p:cNvSpPr/>
            <p:nvPr/>
          </p:nvSpPr>
          <p:spPr>
            <a:xfrm>
              <a:off x="7388675" y="1242135"/>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9AD600D6-DBBC-46AB-B892-C4BEF26CC957}"/>
                </a:ext>
              </a:extLst>
            </p:cNvPr>
            <p:cNvSpPr/>
            <p:nvPr/>
          </p:nvSpPr>
          <p:spPr>
            <a:xfrm>
              <a:off x="7388675"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FA904543-41CA-40C9-B62C-CF6E3ED372D4}"/>
                </a:ext>
              </a:extLst>
            </p:cNvPr>
            <p:cNvSpPr/>
            <p:nvPr/>
          </p:nvSpPr>
          <p:spPr>
            <a:xfrm>
              <a:off x="621746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4999D95A-1D9D-4885-BE58-8FC750BD1F6E}"/>
                </a:ext>
              </a:extLst>
            </p:cNvPr>
            <p:cNvSpPr/>
            <p:nvPr/>
          </p:nvSpPr>
          <p:spPr>
            <a:xfrm>
              <a:off x="6217461" y="124213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BB8BAD86-627C-4F3A-A15D-272C87D7CF21}"/>
                </a:ext>
              </a:extLst>
            </p:cNvPr>
            <p:cNvSpPr/>
            <p:nvPr/>
          </p:nvSpPr>
          <p:spPr>
            <a:xfrm>
              <a:off x="6217460" y="163160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726BA039-1630-4FBF-913B-59CF9C32136B}"/>
                </a:ext>
              </a:extLst>
            </p:cNvPr>
            <p:cNvSpPr/>
            <p:nvPr/>
          </p:nvSpPr>
          <p:spPr>
            <a:xfrm>
              <a:off x="6607523" y="163159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1B8FD88F-A16C-4FA0-A473-B6D58131B931}"/>
                </a:ext>
              </a:extLst>
            </p:cNvPr>
            <p:cNvSpPr/>
            <p:nvPr/>
          </p:nvSpPr>
          <p:spPr>
            <a:xfrm>
              <a:off x="6995932"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B7CAFE8C-77B4-429E-AB07-8F7956182710}"/>
                </a:ext>
              </a:extLst>
            </p:cNvPr>
            <p:cNvSpPr/>
            <p:nvPr/>
          </p:nvSpPr>
          <p:spPr>
            <a:xfrm>
              <a:off x="6995933"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0" name="Rectangle 189">
              <a:extLst>
                <a:ext uri="{FF2B5EF4-FFF2-40B4-BE49-F238E27FC236}">
                  <a16:creationId xmlns:a16="http://schemas.microsoft.com/office/drawing/2014/main" id="{52C70566-FF2D-4C45-8DD4-8461E22F4BD5}"/>
                </a:ext>
              </a:extLst>
            </p:cNvPr>
            <p:cNvSpPr/>
            <p:nvPr/>
          </p:nvSpPr>
          <p:spPr>
            <a:xfrm>
              <a:off x="6607523" y="85263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348BFF0C-5054-4BBA-B87E-95600B3B4538}"/>
                </a:ext>
              </a:extLst>
            </p:cNvPr>
            <p:cNvSpPr/>
            <p:nvPr/>
          </p:nvSpPr>
          <p:spPr>
            <a:xfrm>
              <a:off x="699593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38D9F305-B926-4FAF-A769-A1D01EB111A0}"/>
                </a:ext>
              </a:extLst>
            </p:cNvPr>
            <p:cNvSpPr/>
            <p:nvPr/>
          </p:nvSpPr>
          <p:spPr>
            <a:xfrm>
              <a:off x="6607524" y="1242119"/>
              <a:ext cx="372535" cy="372535"/>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275" name="Group 274">
            <a:extLst>
              <a:ext uri="{FF2B5EF4-FFF2-40B4-BE49-F238E27FC236}">
                <a16:creationId xmlns:a16="http://schemas.microsoft.com/office/drawing/2014/main" id="{CC71FD99-0550-4075-9F5A-D3B9C2441A62}"/>
              </a:ext>
            </a:extLst>
          </p:cNvPr>
          <p:cNvGrpSpPr/>
          <p:nvPr/>
        </p:nvGrpSpPr>
        <p:grpSpPr>
          <a:xfrm>
            <a:off x="8231244" y="2674981"/>
            <a:ext cx="1932257" cy="1929168"/>
            <a:chOff x="5828955" y="463199"/>
            <a:chExt cx="1932257" cy="1929168"/>
          </a:xfrm>
        </p:grpSpPr>
        <p:sp>
          <p:nvSpPr>
            <p:cNvPr id="276" name="Rectangle 275">
              <a:extLst>
                <a:ext uri="{FF2B5EF4-FFF2-40B4-BE49-F238E27FC236}">
                  <a16:creationId xmlns:a16="http://schemas.microsoft.com/office/drawing/2014/main" id="{D0740B53-0E8A-4B09-827B-3CEC83DE6A69}"/>
                </a:ext>
              </a:extLst>
            </p:cNvPr>
            <p:cNvSpPr/>
            <p:nvPr/>
          </p:nvSpPr>
          <p:spPr>
            <a:xfrm>
              <a:off x="5828957"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7" name="Rectangle 276">
              <a:extLst>
                <a:ext uri="{FF2B5EF4-FFF2-40B4-BE49-F238E27FC236}">
                  <a16:creationId xmlns:a16="http://schemas.microsoft.com/office/drawing/2014/main" id="{AF821A6E-4D99-4AC8-A0F6-8B41FD5BD6AA}"/>
                </a:ext>
              </a:extLst>
            </p:cNvPr>
            <p:cNvSpPr/>
            <p:nvPr/>
          </p:nvSpPr>
          <p:spPr>
            <a:xfrm>
              <a:off x="6217461"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8" name="Rectangle 277">
              <a:extLst>
                <a:ext uri="{FF2B5EF4-FFF2-40B4-BE49-F238E27FC236}">
                  <a16:creationId xmlns:a16="http://schemas.microsoft.com/office/drawing/2014/main" id="{A3CBF430-BF3A-4A85-A81E-D2C1D4129754}"/>
                </a:ext>
              </a:extLst>
            </p:cNvPr>
            <p:cNvSpPr/>
            <p:nvPr/>
          </p:nvSpPr>
          <p:spPr>
            <a:xfrm>
              <a:off x="6607524"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9" name="Rectangle 278">
              <a:extLst>
                <a:ext uri="{FF2B5EF4-FFF2-40B4-BE49-F238E27FC236}">
                  <a16:creationId xmlns:a16="http://schemas.microsoft.com/office/drawing/2014/main" id="{1BE533EE-DEF9-47A4-B4C8-EECADE2C1249}"/>
                </a:ext>
              </a:extLst>
            </p:cNvPr>
            <p:cNvSpPr/>
            <p:nvPr/>
          </p:nvSpPr>
          <p:spPr>
            <a:xfrm>
              <a:off x="6995933"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0" name="Rectangle 279">
              <a:extLst>
                <a:ext uri="{FF2B5EF4-FFF2-40B4-BE49-F238E27FC236}">
                  <a16:creationId xmlns:a16="http://schemas.microsoft.com/office/drawing/2014/main" id="{9DF9A3BB-FEC1-4583-9D73-4FBEDB0980A5}"/>
                </a:ext>
              </a:extLst>
            </p:cNvPr>
            <p:cNvSpPr/>
            <p:nvPr/>
          </p:nvSpPr>
          <p:spPr>
            <a:xfrm>
              <a:off x="7388677"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1" name="Rectangle 280">
              <a:extLst>
                <a:ext uri="{FF2B5EF4-FFF2-40B4-BE49-F238E27FC236}">
                  <a16:creationId xmlns:a16="http://schemas.microsoft.com/office/drawing/2014/main" id="{89813352-E19F-4AE7-BCF9-24E431EB9E42}"/>
                </a:ext>
              </a:extLst>
            </p:cNvPr>
            <p:cNvSpPr/>
            <p:nvPr/>
          </p:nvSpPr>
          <p:spPr>
            <a:xfrm>
              <a:off x="5828958" y="85264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2" name="Rectangle 281">
              <a:extLst>
                <a:ext uri="{FF2B5EF4-FFF2-40B4-BE49-F238E27FC236}">
                  <a16:creationId xmlns:a16="http://schemas.microsoft.com/office/drawing/2014/main" id="{F227F002-4B2D-48B9-87E1-6D8A1503893C}"/>
                </a:ext>
              </a:extLst>
            </p:cNvPr>
            <p:cNvSpPr/>
            <p:nvPr/>
          </p:nvSpPr>
          <p:spPr>
            <a:xfrm>
              <a:off x="5828957" y="124213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3" name="Rectangle 282">
              <a:extLst>
                <a:ext uri="{FF2B5EF4-FFF2-40B4-BE49-F238E27FC236}">
                  <a16:creationId xmlns:a16="http://schemas.microsoft.com/office/drawing/2014/main" id="{8D7385F0-07EC-4CA4-BF92-6922A3098EEC}"/>
                </a:ext>
              </a:extLst>
            </p:cNvPr>
            <p:cNvSpPr/>
            <p:nvPr/>
          </p:nvSpPr>
          <p:spPr>
            <a:xfrm>
              <a:off x="5828956" y="163160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4" name="Rectangle 283">
              <a:extLst>
                <a:ext uri="{FF2B5EF4-FFF2-40B4-BE49-F238E27FC236}">
                  <a16:creationId xmlns:a16="http://schemas.microsoft.com/office/drawing/2014/main" id="{50AEF006-8A95-4A23-9EE2-AE5A408212A0}"/>
                </a:ext>
              </a:extLst>
            </p:cNvPr>
            <p:cNvSpPr/>
            <p:nvPr/>
          </p:nvSpPr>
          <p:spPr>
            <a:xfrm>
              <a:off x="5828955" y="201983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5" name="Rectangle 284">
              <a:extLst>
                <a:ext uri="{FF2B5EF4-FFF2-40B4-BE49-F238E27FC236}">
                  <a16:creationId xmlns:a16="http://schemas.microsoft.com/office/drawing/2014/main" id="{907C89B2-7D0C-42A3-AFF6-FE0193CE0025}"/>
                </a:ext>
              </a:extLst>
            </p:cNvPr>
            <p:cNvSpPr/>
            <p:nvPr/>
          </p:nvSpPr>
          <p:spPr>
            <a:xfrm>
              <a:off x="6217460" y="201983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6" name="Rectangle 285">
              <a:extLst>
                <a:ext uri="{FF2B5EF4-FFF2-40B4-BE49-F238E27FC236}">
                  <a16:creationId xmlns:a16="http://schemas.microsoft.com/office/drawing/2014/main" id="{00171D28-5FC4-43C6-A73F-470F8C85AC5E}"/>
                </a:ext>
              </a:extLst>
            </p:cNvPr>
            <p:cNvSpPr/>
            <p:nvPr/>
          </p:nvSpPr>
          <p:spPr>
            <a:xfrm>
              <a:off x="660752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7" name="Rectangle 286">
              <a:extLst>
                <a:ext uri="{FF2B5EF4-FFF2-40B4-BE49-F238E27FC236}">
                  <a16:creationId xmlns:a16="http://schemas.microsoft.com/office/drawing/2014/main" id="{75854947-2E04-40A7-9651-E4CBB377F5B0}"/>
                </a:ext>
              </a:extLst>
            </p:cNvPr>
            <p:cNvSpPr/>
            <p:nvPr/>
          </p:nvSpPr>
          <p:spPr>
            <a:xfrm>
              <a:off x="699593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8" name="Rectangle 287">
              <a:extLst>
                <a:ext uri="{FF2B5EF4-FFF2-40B4-BE49-F238E27FC236}">
                  <a16:creationId xmlns:a16="http://schemas.microsoft.com/office/drawing/2014/main" id="{D1358D49-4293-469F-B1E7-95F7F5935E73}"/>
                </a:ext>
              </a:extLst>
            </p:cNvPr>
            <p:cNvSpPr/>
            <p:nvPr/>
          </p:nvSpPr>
          <p:spPr>
            <a:xfrm>
              <a:off x="7388677"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9" name="Rectangle 288">
              <a:extLst>
                <a:ext uri="{FF2B5EF4-FFF2-40B4-BE49-F238E27FC236}">
                  <a16:creationId xmlns:a16="http://schemas.microsoft.com/office/drawing/2014/main" id="{B2E80E86-A2BA-4FD1-86DE-830FAF1EB4F5}"/>
                </a:ext>
              </a:extLst>
            </p:cNvPr>
            <p:cNvSpPr/>
            <p:nvPr/>
          </p:nvSpPr>
          <p:spPr>
            <a:xfrm>
              <a:off x="7388676"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0" name="Rectangle 289">
              <a:extLst>
                <a:ext uri="{FF2B5EF4-FFF2-40B4-BE49-F238E27FC236}">
                  <a16:creationId xmlns:a16="http://schemas.microsoft.com/office/drawing/2014/main" id="{39C4B4CC-65C4-448D-B698-71367D5904FF}"/>
                </a:ext>
              </a:extLst>
            </p:cNvPr>
            <p:cNvSpPr/>
            <p:nvPr/>
          </p:nvSpPr>
          <p:spPr>
            <a:xfrm>
              <a:off x="7388675"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1" name="Rectangle 290">
              <a:extLst>
                <a:ext uri="{FF2B5EF4-FFF2-40B4-BE49-F238E27FC236}">
                  <a16:creationId xmlns:a16="http://schemas.microsoft.com/office/drawing/2014/main" id="{7B48E926-BED9-4402-97EF-267EC14FA507}"/>
                </a:ext>
              </a:extLst>
            </p:cNvPr>
            <p:cNvSpPr/>
            <p:nvPr/>
          </p:nvSpPr>
          <p:spPr>
            <a:xfrm>
              <a:off x="7388675"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2" name="Rectangle 291">
              <a:extLst>
                <a:ext uri="{FF2B5EF4-FFF2-40B4-BE49-F238E27FC236}">
                  <a16:creationId xmlns:a16="http://schemas.microsoft.com/office/drawing/2014/main" id="{6AA48D1C-BF78-46FD-9D93-7AB0322BE65F}"/>
                </a:ext>
              </a:extLst>
            </p:cNvPr>
            <p:cNvSpPr/>
            <p:nvPr/>
          </p:nvSpPr>
          <p:spPr>
            <a:xfrm>
              <a:off x="621746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3" name="Rectangle 292">
              <a:extLst>
                <a:ext uri="{FF2B5EF4-FFF2-40B4-BE49-F238E27FC236}">
                  <a16:creationId xmlns:a16="http://schemas.microsoft.com/office/drawing/2014/main" id="{74CB7EAE-5E08-4029-8A82-3813BE68D4BC}"/>
                </a:ext>
              </a:extLst>
            </p:cNvPr>
            <p:cNvSpPr/>
            <p:nvPr/>
          </p:nvSpPr>
          <p:spPr>
            <a:xfrm>
              <a:off x="6217461" y="124213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4" name="Rectangle 293">
              <a:extLst>
                <a:ext uri="{FF2B5EF4-FFF2-40B4-BE49-F238E27FC236}">
                  <a16:creationId xmlns:a16="http://schemas.microsoft.com/office/drawing/2014/main" id="{7819921B-A846-43B4-93AA-2543926EBD12}"/>
                </a:ext>
              </a:extLst>
            </p:cNvPr>
            <p:cNvSpPr/>
            <p:nvPr/>
          </p:nvSpPr>
          <p:spPr>
            <a:xfrm>
              <a:off x="6217460" y="163160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5" name="Rectangle 294">
              <a:extLst>
                <a:ext uri="{FF2B5EF4-FFF2-40B4-BE49-F238E27FC236}">
                  <a16:creationId xmlns:a16="http://schemas.microsoft.com/office/drawing/2014/main" id="{E7B7D197-6668-46C5-B841-2BA27726E8F4}"/>
                </a:ext>
              </a:extLst>
            </p:cNvPr>
            <p:cNvSpPr/>
            <p:nvPr/>
          </p:nvSpPr>
          <p:spPr>
            <a:xfrm>
              <a:off x="6607523" y="163159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6" name="Rectangle 295">
              <a:extLst>
                <a:ext uri="{FF2B5EF4-FFF2-40B4-BE49-F238E27FC236}">
                  <a16:creationId xmlns:a16="http://schemas.microsoft.com/office/drawing/2014/main" id="{B077F04C-6093-4BF5-B1DD-6D19DE617A65}"/>
                </a:ext>
              </a:extLst>
            </p:cNvPr>
            <p:cNvSpPr/>
            <p:nvPr/>
          </p:nvSpPr>
          <p:spPr>
            <a:xfrm>
              <a:off x="6995932"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7" name="Rectangle 296">
              <a:extLst>
                <a:ext uri="{FF2B5EF4-FFF2-40B4-BE49-F238E27FC236}">
                  <a16:creationId xmlns:a16="http://schemas.microsoft.com/office/drawing/2014/main" id="{D2C4CF27-5D79-48F5-8C79-8C2FED2D5E38}"/>
                </a:ext>
              </a:extLst>
            </p:cNvPr>
            <p:cNvSpPr/>
            <p:nvPr/>
          </p:nvSpPr>
          <p:spPr>
            <a:xfrm>
              <a:off x="6995933"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8" name="Rectangle 297">
              <a:extLst>
                <a:ext uri="{FF2B5EF4-FFF2-40B4-BE49-F238E27FC236}">
                  <a16:creationId xmlns:a16="http://schemas.microsoft.com/office/drawing/2014/main" id="{29BCE1BF-D3C9-4AD6-9408-3F15E8F48B29}"/>
                </a:ext>
              </a:extLst>
            </p:cNvPr>
            <p:cNvSpPr/>
            <p:nvPr/>
          </p:nvSpPr>
          <p:spPr>
            <a:xfrm>
              <a:off x="6607523" y="85263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9" name="Rectangle 298">
              <a:extLst>
                <a:ext uri="{FF2B5EF4-FFF2-40B4-BE49-F238E27FC236}">
                  <a16:creationId xmlns:a16="http://schemas.microsoft.com/office/drawing/2014/main" id="{DBC70306-7C17-4ED8-BC66-B4D5898E57F5}"/>
                </a:ext>
              </a:extLst>
            </p:cNvPr>
            <p:cNvSpPr/>
            <p:nvPr/>
          </p:nvSpPr>
          <p:spPr>
            <a:xfrm>
              <a:off x="699593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00" name="Rectangle 299">
              <a:extLst>
                <a:ext uri="{FF2B5EF4-FFF2-40B4-BE49-F238E27FC236}">
                  <a16:creationId xmlns:a16="http://schemas.microsoft.com/office/drawing/2014/main" id="{C621DF08-D188-45D9-935F-A3422E4FF150}"/>
                </a:ext>
              </a:extLst>
            </p:cNvPr>
            <p:cNvSpPr/>
            <p:nvPr/>
          </p:nvSpPr>
          <p:spPr>
            <a:xfrm>
              <a:off x="6607524" y="1242119"/>
              <a:ext cx="372535" cy="372535"/>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pic>
        <p:nvPicPr>
          <p:cNvPr id="301" name="Picture 300">
            <a:extLst>
              <a:ext uri="{FF2B5EF4-FFF2-40B4-BE49-F238E27FC236}">
                <a16:creationId xmlns:a16="http://schemas.microsoft.com/office/drawing/2014/main" id="{10E90CFA-7792-43C7-992E-F1902A4E06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302" name="Picture 301" descr="A picture containing text, plate, tableware, dishware&#10;&#10;Description automatically generated">
            <a:extLst>
              <a:ext uri="{FF2B5EF4-FFF2-40B4-BE49-F238E27FC236}">
                <a16:creationId xmlns:a16="http://schemas.microsoft.com/office/drawing/2014/main" id="{5BCA3E66-D382-4A78-A587-7E594E914B7E}"/>
              </a:ext>
            </a:extLst>
          </p:cNvPr>
          <p:cNvPicPr>
            <a:picLocks noChangeAspect="1"/>
          </p:cNvPicPr>
          <p:nvPr/>
        </p:nvPicPr>
        <p:blipFill>
          <a:blip r:embed="rId4"/>
          <a:stretch>
            <a:fillRect/>
          </a:stretch>
        </p:blipFill>
        <p:spPr>
          <a:xfrm>
            <a:off x="9048438" y="5367876"/>
            <a:ext cx="2648262" cy="864406"/>
          </a:xfrm>
          <a:prstGeom prst="rect">
            <a:avLst/>
          </a:prstGeom>
        </p:spPr>
      </p:pic>
    </p:spTree>
    <p:extLst>
      <p:ext uri="{BB962C8B-B14F-4D97-AF65-F5344CB8AC3E}">
        <p14:creationId xmlns:p14="http://schemas.microsoft.com/office/powerpoint/2010/main" val="301260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7"/>
                                        </p:tgtEl>
                                      </p:cBhvr>
                                    </p:animEffect>
                                    <p:set>
                                      <p:cBhvr>
                                        <p:cTn id="7" dur="1" fill="hold">
                                          <p:stCondLst>
                                            <p:cond delay="499"/>
                                          </p:stCondLst>
                                        </p:cTn>
                                        <p:tgtEl>
                                          <p:spTgt spid="16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5" name="TextBox 4">
            <a:extLst>
              <a:ext uri="{FF2B5EF4-FFF2-40B4-BE49-F238E27FC236}">
                <a16:creationId xmlns:a16="http://schemas.microsoft.com/office/drawing/2014/main" id="{B6602749-B9B3-47C3-96F0-07BD89AABC2E}"/>
              </a:ext>
            </a:extLst>
          </p:cNvPr>
          <p:cNvSpPr txBox="1"/>
          <p:nvPr/>
        </p:nvSpPr>
        <p:spPr>
          <a:xfrm>
            <a:off x="170276" y="56745"/>
            <a:ext cx="4076244"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Other kernels</a:t>
            </a:r>
          </a:p>
        </p:txBody>
      </p:sp>
      <p:grpSp>
        <p:nvGrpSpPr>
          <p:cNvPr id="2" name="Group 1">
            <a:extLst>
              <a:ext uri="{FF2B5EF4-FFF2-40B4-BE49-F238E27FC236}">
                <a16:creationId xmlns:a16="http://schemas.microsoft.com/office/drawing/2014/main" id="{90FB9304-A6EB-43C3-A69D-35F7BFD5E068}"/>
              </a:ext>
            </a:extLst>
          </p:cNvPr>
          <p:cNvGrpSpPr/>
          <p:nvPr/>
        </p:nvGrpSpPr>
        <p:grpSpPr>
          <a:xfrm>
            <a:off x="1285680" y="1900669"/>
            <a:ext cx="1845435" cy="2183046"/>
            <a:chOff x="1178469" y="1631705"/>
            <a:chExt cx="1845435" cy="2183046"/>
          </a:xfrm>
        </p:grpSpPr>
        <p:grpSp>
          <p:nvGrpSpPr>
            <p:cNvPr id="7" name="Group 6">
              <a:extLst>
                <a:ext uri="{FF2B5EF4-FFF2-40B4-BE49-F238E27FC236}">
                  <a16:creationId xmlns:a16="http://schemas.microsoft.com/office/drawing/2014/main" id="{BF1632F6-DF7E-460B-ACAF-FD5D832AAE82}"/>
                </a:ext>
              </a:extLst>
            </p:cNvPr>
            <p:cNvGrpSpPr/>
            <p:nvPr/>
          </p:nvGrpSpPr>
          <p:grpSpPr>
            <a:xfrm>
              <a:off x="1178469" y="1631705"/>
              <a:ext cx="1845435" cy="1813714"/>
              <a:chOff x="4000619" y="3144276"/>
              <a:chExt cx="1944875" cy="1177995"/>
            </a:xfrm>
          </p:grpSpPr>
          <p:sp>
            <p:nvSpPr>
              <p:cNvPr id="8" name="Rectangle 7">
                <a:extLst>
                  <a:ext uri="{FF2B5EF4-FFF2-40B4-BE49-F238E27FC236}">
                    <a16:creationId xmlns:a16="http://schemas.microsoft.com/office/drawing/2014/main" id="{96E13011-2213-4B5A-94D8-2FA247F4C64C}"/>
                  </a:ext>
                </a:extLst>
              </p:cNvPr>
              <p:cNvSpPr/>
              <p:nvPr/>
            </p:nvSpPr>
            <p:spPr>
              <a:xfrm>
                <a:off x="4000619" y="3144276"/>
                <a:ext cx="1944875" cy="11779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en-US" b="1" dirty="0">
                    <a:solidFill>
                      <a:srgbClr val="00B050"/>
                    </a:solidFill>
                  </a:rPr>
                  <a:t>1/9      1/9      1/9</a:t>
                </a:r>
              </a:p>
              <a:p>
                <a:pPr algn="ctr">
                  <a:lnSpc>
                    <a:spcPct val="200000"/>
                  </a:lnSpc>
                </a:pPr>
                <a:r>
                  <a:rPr lang="en-US" b="1" dirty="0">
                    <a:solidFill>
                      <a:srgbClr val="00B050"/>
                    </a:solidFill>
                  </a:rPr>
                  <a:t>1/9      1/9      1/9</a:t>
                </a:r>
              </a:p>
              <a:p>
                <a:pPr algn="ctr">
                  <a:lnSpc>
                    <a:spcPct val="200000"/>
                  </a:lnSpc>
                </a:pPr>
                <a:r>
                  <a:rPr lang="en-US" b="1" dirty="0">
                    <a:solidFill>
                      <a:srgbClr val="00B050"/>
                    </a:solidFill>
                  </a:rPr>
                  <a:t>1/9      1/9      1/9</a:t>
                </a:r>
                <a:endParaRPr lang="en-CA" b="1" dirty="0">
                  <a:solidFill>
                    <a:srgbClr val="00B050"/>
                  </a:solidFill>
                </a:endParaRPr>
              </a:p>
            </p:txBody>
          </p:sp>
          <p:sp>
            <p:nvSpPr>
              <p:cNvPr id="9" name="Rectangle 8">
                <a:extLst>
                  <a:ext uri="{FF2B5EF4-FFF2-40B4-BE49-F238E27FC236}">
                    <a16:creationId xmlns:a16="http://schemas.microsoft.com/office/drawing/2014/main" id="{2BDA6D2E-A492-4C95-B3DE-62B7E46E53EF}"/>
                  </a:ext>
                </a:extLst>
              </p:cNvPr>
              <p:cNvSpPr/>
              <p:nvPr/>
            </p:nvSpPr>
            <p:spPr>
              <a:xfrm>
                <a:off x="4713834" y="3580024"/>
                <a:ext cx="525562" cy="342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EE576097-A48E-4BB7-8682-6E6BF51A273B}"/>
                </a:ext>
              </a:extLst>
            </p:cNvPr>
            <p:cNvSpPr txBox="1"/>
            <p:nvPr/>
          </p:nvSpPr>
          <p:spPr>
            <a:xfrm>
              <a:off x="1178469" y="3445419"/>
              <a:ext cx="1845435" cy="369332"/>
            </a:xfrm>
            <a:prstGeom prst="rect">
              <a:avLst/>
            </a:prstGeom>
            <a:noFill/>
          </p:spPr>
          <p:txBody>
            <a:bodyPr wrap="square" rtlCol="0">
              <a:spAutoFit/>
            </a:bodyPr>
            <a:lstStyle/>
            <a:p>
              <a:pPr algn="ctr"/>
              <a:r>
                <a:rPr lang="en-US" dirty="0"/>
                <a:t>Mean kernel</a:t>
              </a:r>
            </a:p>
          </p:txBody>
        </p:sp>
      </p:grpSp>
      <p:grpSp>
        <p:nvGrpSpPr>
          <p:cNvPr id="11" name="Group 10">
            <a:extLst>
              <a:ext uri="{FF2B5EF4-FFF2-40B4-BE49-F238E27FC236}">
                <a16:creationId xmlns:a16="http://schemas.microsoft.com/office/drawing/2014/main" id="{CB44EAE5-C239-4580-A487-A221943422D4}"/>
              </a:ext>
            </a:extLst>
          </p:cNvPr>
          <p:cNvGrpSpPr/>
          <p:nvPr/>
        </p:nvGrpSpPr>
        <p:grpSpPr>
          <a:xfrm>
            <a:off x="5125316" y="247948"/>
            <a:ext cx="1941367" cy="1929912"/>
            <a:chOff x="4000619" y="470115"/>
            <a:chExt cx="1941367" cy="1929912"/>
          </a:xfrm>
        </p:grpSpPr>
        <p:sp>
          <p:nvSpPr>
            <p:cNvPr id="12" name="Rectangle 11">
              <a:extLst>
                <a:ext uri="{FF2B5EF4-FFF2-40B4-BE49-F238E27FC236}">
                  <a16:creationId xmlns:a16="http://schemas.microsoft.com/office/drawing/2014/main" id="{B6A7EB1D-F6FE-4FF1-AF5D-73A5B1F06983}"/>
                </a:ext>
              </a:extLst>
            </p:cNvPr>
            <p:cNvSpPr/>
            <p:nvPr/>
          </p:nvSpPr>
          <p:spPr>
            <a:xfrm>
              <a:off x="439749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BEF49FA-E6A1-45A2-AE9A-CCA6F5DE25EA}"/>
                </a:ext>
              </a:extLst>
            </p:cNvPr>
            <p:cNvSpPr/>
            <p:nvPr/>
          </p:nvSpPr>
          <p:spPr>
            <a:xfrm>
              <a:off x="4790013"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E4E01E2-BE79-4BF4-B18D-0252D205E2BF}"/>
                </a:ext>
              </a:extLst>
            </p:cNvPr>
            <p:cNvSpPr/>
            <p:nvPr/>
          </p:nvSpPr>
          <p:spPr>
            <a:xfrm>
              <a:off x="517842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B6102DC-8219-4CB8-BCC9-888E4C67FE73}"/>
                </a:ext>
              </a:extLst>
            </p:cNvPr>
            <p:cNvSpPr/>
            <p:nvPr/>
          </p:nvSpPr>
          <p:spPr>
            <a:xfrm>
              <a:off x="556683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EA2B798-B1EF-43E4-B76C-055177B8C5FE}"/>
                </a:ext>
              </a:extLst>
            </p:cNvPr>
            <p:cNvSpPr/>
            <p:nvPr/>
          </p:nvSpPr>
          <p:spPr>
            <a:xfrm>
              <a:off x="4004850"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4F7E0F4C-A0E7-4E5C-941A-40763C5DBDA9}"/>
                </a:ext>
              </a:extLst>
            </p:cNvPr>
            <p:cNvSpPr txBox="1"/>
            <p:nvPr/>
          </p:nvSpPr>
          <p:spPr>
            <a:xfrm>
              <a:off x="4000619" y="472244"/>
              <a:ext cx="372533" cy="368276"/>
            </a:xfrm>
            <a:prstGeom prst="rect">
              <a:avLst/>
            </a:prstGeom>
            <a:noFill/>
          </p:spPr>
          <p:txBody>
            <a:bodyPr wrap="square" rtlCol="0">
              <a:spAutoFit/>
            </a:bodyPr>
            <a:lstStyle/>
            <a:p>
              <a:pPr algn="ctr"/>
              <a:r>
                <a:rPr lang="en-US" dirty="0"/>
                <a:t>0</a:t>
              </a:r>
              <a:endParaRPr lang="en-CA" dirty="0"/>
            </a:p>
          </p:txBody>
        </p:sp>
        <p:sp>
          <p:nvSpPr>
            <p:cNvPr id="18" name="TextBox 17">
              <a:extLst>
                <a:ext uri="{FF2B5EF4-FFF2-40B4-BE49-F238E27FC236}">
                  <a16:creationId xmlns:a16="http://schemas.microsoft.com/office/drawing/2014/main" id="{8151A5A5-0648-4A6A-AF8D-B3E408FB49CD}"/>
                </a:ext>
              </a:extLst>
            </p:cNvPr>
            <p:cNvSpPr txBox="1"/>
            <p:nvPr/>
          </p:nvSpPr>
          <p:spPr>
            <a:xfrm>
              <a:off x="4403253" y="472244"/>
              <a:ext cx="372533" cy="368276"/>
            </a:xfrm>
            <a:prstGeom prst="rect">
              <a:avLst/>
            </a:prstGeom>
            <a:noFill/>
          </p:spPr>
          <p:txBody>
            <a:bodyPr wrap="square" rtlCol="0">
              <a:spAutoFit/>
            </a:bodyPr>
            <a:lstStyle/>
            <a:p>
              <a:pPr algn="ctr"/>
              <a:r>
                <a:rPr lang="en-US" dirty="0"/>
                <a:t>0</a:t>
              </a:r>
              <a:endParaRPr lang="en-CA" dirty="0"/>
            </a:p>
          </p:txBody>
        </p:sp>
        <p:sp>
          <p:nvSpPr>
            <p:cNvPr id="19" name="TextBox 18">
              <a:extLst>
                <a:ext uri="{FF2B5EF4-FFF2-40B4-BE49-F238E27FC236}">
                  <a16:creationId xmlns:a16="http://schemas.microsoft.com/office/drawing/2014/main" id="{3057AEAD-6650-4734-87E8-5D22B4DF9BB0}"/>
                </a:ext>
              </a:extLst>
            </p:cNvPr>
            <p:cNvSpPr txBox="1"/>
            <p:nvPr/>
          </p:nvSpPr>
          <p:spPr>
            <a:xfrm>
              <a:off x="4781547" y="472244"/>
              <a:ext cx="372533" cy="368276"/>
            </a:xfrm>
            <a:prstGeom prst="rect">
              <a:avLst/>
            </a:prstGeom>
            <a:noFill/>
          </p:spPr>
          <p:txBody>
            <a:bodyPr wrap="square" rtlCol="0">
              <a:spAutoFit/>
            </a:bodyPr>
            <a:lstStyle/>
            <a:p>
              <a:pPr algn="ctr"/>
              <a:r>
                <a:rPr lang="en-US" dirty="0"/>
                <a:t>0</a:t>
              </a:r>
              <a:endParaRPr lang="en-CA" dirty="0"/>
            </a:p>
          </p:txBody>
        </p:sp>
        <p:sp>
          <p:nvSpPr>
            <p:cNvPr id="20" name="TextBox 19">
              <a:extLst>
                <a:ext uri="{FF2B5EF4-FFF2-40B4-BE49-F238E27FC236}">
                  <a16:creationId xmlns:a16="http://schemas.microsoft.com/office/drawing/2014/main" id="{0C5F46E8-CCC2-40F2-8BB6-5C8B62046A2E}"/>
                </a:ext>
              </a:extLst>
            </p:cNvPr>
            <p:cNvSpPr txBox="1"/>
            <p:nvPr/>
          </p:nvSpPr>
          <p:spPr>
            <a:xfrm>
              <a:off x="5171496" y="472244"/>
              <a:ext cx="372533" cy="368276"/>
            </a:xfrm>
            <a:prstGeom prst="rect">
              <a:avLst/>
            </a:prstGeom>
            <a:noFill/>
          </p:spPr>
          <p:txBody>
            <a:bodyPr wrap="square" rtlCol="0">
              <a:spAutoFit/>
            </a:bodyPr>
            <a:lstStyle/>
            <a:p>
              <a:pPr algn="ctr"/>
              <a:r>
                <a:rPr lang="en-US" dirty="0"/>
                <a:t>0</a:t>
              </a:r>
              <a:endParaRPr lang="en-CA" dirty="0"/>
            </a:p>
          </p:txBody>
        </p:sp>
        <p:sp>
          <p:nvSpPr>
            <p:cNvPr id="21" name="TextBox 20">
              <a:extLst>
                <a:ext uri="{FF2B5EF4-FFF2-40B4-BE49-F238E27FC236}">
                  <a16:creationId xmlns:a16="http://schemas.microsoft.com/office/drawing/2014/main" id="{C83DFD7B-8947-4D73-9FDE-6D9BD6E2B500}"/>
                </a:ext>
              </a:extLst>
            </p:cNvPr>
            <p:cNvSpPr txBox="1"/>
            <p:nvPr/>
          </p:nvSpPr>
          <p:spPr>
            <a:xfrm>
              <a:off x="5569453" y="472244"/>
              <a:ext cx="372533" cy="368276"/>
            </a:xfrm>
            <a:prstGeom prst="rect">
              <a:avLst/>
            </a:prstGeom>
            <a:noFill/>
          </p:spPr>
          <p:txBody>
            <a:bodyPr wrap="square" rtlCol="0">
              <a:spAutoFit/>
            </a:bodyPr>
            <a:lstStyle/>
            <a:p>
              <a:pPr algn="ctr"/>
              <a:r>
                <a:rPr lang="en-US" dirty="0"/>
                <a:t>0</a:t>
              </a:r>
              <a:endParaRPr lang="en-CA" dirty="0"/>
            </a:p>
          </p:txBody>
        </p:sp>
        <p:sp>
          <p:nvSpPr>
            <p:cNvPr id="22" name="Rectangle 21">
              <a:extLst>
                <a:ext uri="{FF2B5EF4-FFF2-40B4-BE49-F238E27FC236}">
                  <a16:creationId xmlns:a16="http://schemas.microsoft.com/office/drawing/2014/main" id="{3EF2A006-9A72-41FB-B7B5-6EA235E878C4}"/>
                </a:ext>
              </a:extLst>
            </p:cNvPr>
            <p:cNvSpPr/>
            <p:nvPr/>
          </p:nvSpPr>
          <p:spPr>
            <a:xfrm>
              <a:off x="439749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77B1EE8B-980B-4D30-8F00-24662CFED6D2}"/>
                </a:ext>
              </a:extLst>
            </p:cNvPr>
            <p:cNvSpPr/>
            <p:nvPr/>
          </p:nvSpPr>
          <p:spPr>
            <a:xfrm>
              <a:off x="4790013"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BE62478A-86DE-44D7-BAEF-647FB58549FB}"/>
                </a:ext>
              </a:extLst>
            </p:cNvPr>
            <p:cNvSpPr/>
            <p:nvPr/>
          </p:nvSpPr>
          <p:spPr>
            <a:xfrm>
              <a:off x="517842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2DC1E800-1E15-4359-B501-BEAACF18DE12}"/>
                </a:ext>
              </a:extLst>
            </p:cNvPr>
            <p:cNvSpPr/>
            <p:nvPr/>
          </p:nvSpPr>
          <p:spPr>
            <a:xfrm>
              <a:off x="556683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191EC79F-7C7B-4FD1-BC4E-AC38B04D8B5F}"/>
                </a:ext>
              </a:extLst>
            </p:cNvPr>
            <p:cNvSpPr/>
            <p:nvPr/>
          </p:nvSpPr>
          <p:spPr>
            <a:xfrm>
              <a:off x="4004850"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A58E7467-9CEC-4D20-BCAA-F6BCAFAFDC37}"/>
                </a:ext>
              </a:extLst>
            </p:cNvPr>
            <p:cNvSpPr txBox="1"/>
            <p:nvPr/>
          </p:nvSpPr>
          <p:spPr>
            <a:xfrm>
              <a:off x="4000619" y="861080"/>
              <a:ext cx="372533" cy="368276"/>
            </a:xfrm>
            <a:prstGeom prst="rect">
              <a:avLst/>
            </a:prstGeom>
            <a:noFill/>
          </p:spPr>
          <p:txBody>
            <a:bodyPr wrap="square" rtlCol="0">
              <a:spAutoFit/>
            </a:bodyPr>
            <a:lstStyle/>
            <a:p>
              <a:pPr algn="ctr"/>
              <a:r>
                <a:rPr lang="en-US" dirty="0"/>
                <a:t>0</a:t>
              </a:r>
              <a:endParaRPr lang="en-CA" dirty="0"/>
            </a:p>
          </p:txBody>
        </p:sp>
        <p:sp>
          <p:nvSpPr>
            <p:cNvPr id="28" name="TextBox 27">
              <a:extLst>
                <a:ext uri="{FF2B5EF4-FFF2-40B4-BE49-F238E27FC236}">
                  <a16:creationId xmlns:a16="http://schemas.microsoft.com/office/drawing/2014/main" id="{BDE47BB6-B16F-4CE5-B26F-2674BA97675A}"/>
                </a:ext>
              </a:extLst>
            </p:cNvPr>
            <p:cNvSpPr txBox="1"/>
            <p:nvPr/>
          </p:nvSpPr>
          <p:spPr>
            <a:xfrm>
              <a:off x="4403253" y="861080"/>
              <a:ext cx="372533" cy="368276"/>
            </a:xfrm>
            <a:prstGeom prst="rect">
              <a:avLst/>
            </a:prstGeom>
            <a:noFill/>
          </p:spPr>
          <p:txBody>
            <a:bodyPr wrap="square" rtlCol="0">
              <a:spAutoFit/>
            </a:bodyPr>
            <a:lstStyle/>
            <a:p>
              <a:pPr algn="ctr"/>
              <a:r>
                <a:rPr lang="en-US" dirty="0"/>
                <a:t>0</a:t>
              </a:r>
              <a:endParaRPr lang="en-CA" dirty="0"/>
            </a:p>
          </p:txBody>
        </p:sp>
        <p:sp>
          <p:nvSpPr>
            <p:cNvPr id="29" name="TextBox 28">
              <a:extLst>
                <a:ext uri="{FF2B5EF4-FFF2-40B4-BE49-F238E27FC236}">
                  <a16:creationId xmlns:a16="http://schemas.microsoft.com/office/drawing/2014/main" id="{EBCE2463-8F28-4CB3-83EC-36BA2C23A093}"/>
                </a:ext>
              </a:extLst>
            </p:cNvPr>
            <p:cNvSpPr txBox="1"/>
            <p:nvPr/>
          </p:nvSpPr>
          <p:spPr>
            <a:xfrm>
              <a:off x="4781547" y="861080"/>
              <a:ext cx="372533" cy="368276"/>
            </a:xfrm>
            <a:prstGeom prst="rect">
              <a:avLst/>
            </a:prstGeom>
            <a:noFill/>
          </p:spPr>
          <p:txBody>
            <a:bodyPr wrap="square" rtlCol="0">
              <a:spAutoFit/>
            </a:bodyPr>
            <a:lstStyle/>
            <a:p>
              <a:pPr algn="ctr"/>
              <a:r>
                <a:rPr lang="en-US" dirty="0"/>
                <a:t>0</a:t>
              </a:r>
              <a:endParaRPr lang="en-CA" dirty="0"/>
            </a:p>
          </p:txBody>
        </p:sp>
        <p:sp>
          <p:nvSpPr>
            <p:cNvPr id="30" name="TextBox 29">
              <a:extLst>
                <a:ext uri="{FF2B5EF4-FFF2-40B4-BE49-F238E27FC236}">
                  <a16:creationId xmlns:a16="http://schemas.microsoft.com/office/drawing/2014/main" id="{7F21CB32-DB69-4212-9221-A1D17F3A1383}"/>
                </a:ext>
              </a:extLst>
            </p:cNvPr>
            <p:cNvSpPr txBox="1"/>
            <p:nvPr/>
          </p:nvSpPr>
          <p:spPr>
            <a:xfrm>
              <a:off x="5171496" y="861080"/>
              <a:ext cx="372533" cy="368276"/>
            </a:xfrm>
            <a:prstGeom prst="rect">
              <a:avLst/>
            </a:prstGeom>
            <a:noFill/>
          </p:spPr>
          <p:txBody>
            <a:bodyPr wrap="square" rtlCol="0">
              <a:spAutoFit/>
            </a:bodyPr>
            <a:lstStyle/>
            <a:p>
              <a:pPr algn="ctr"/>
              <a:r>
                <a:rPr lang="en-US" dirty="0"/>
                <a:t>0</a:t>
              </a:r>
              <a:endParaRPr lang="en-CA" dirty="0"/>
            </a:p>
          </p:txBody>
        </p:sp>
        <p:sp>
          <p:nvSpPr>
            <p:cNvPr id="31" name="TextBox 30">
              <a:extLst>
                <a:ext uri="{FF2B5EF4-FFF2-40B4-BE49-F238E27FC236}">
                  <a16:creationId xmlns:a16="http://schemas.microsoft.com/office/drawing/2014/main" id="{DD786AA1-7324-4DD7-BCF9-ACED5893AC76}"/>
                </a:ext>
              </a:extLst>
            </p:cNvPr>
            <p:cNvSpPr txBox="1"/>
            <p:nvPr/>
          </p:nvSpPr>
          <p:spPr>
            <a:xfrm>
              <a:off x="5569453" y="861080"/>
              <a:ext cx="372533" cy="368276"/>
            </a:xfrm>
            <a:prstGeom prst="rect">
              <a:avLst/>
            </a:prstGeom>
            <a:noFill/>
          </p:spPr>
          <p:txBody>
            <a:bodyPr wrap="square" rtlCol="0">
              <a:spAutoFit/>
            </a:bodyPr>
            <a:lstStyle/>
            <a:p>
              <a:pPr algn="ctr"/>
              <a:r>
                <a:rPr lang="en-US" dirty="0"/>
                <a:t>0</a:t>
              </a:r>
              <a:endParaRPr lang="en-CA" dirty="0"/>
            </a:p>
          </p:txBody>
        </p:sp>
        <p:sp>
          <p:nvSpPr>
            <p:cNvPr id="32" name="Rectangle 31">
              <a:extLst>
                <a:ext uri="{FF2B5EF4-FFF2-40B4-BE49-F238E27FC236}">
                  <a16:creationId xmlns:a16="http://schemas.microsoft.com/office/drawing/2014/main" id="{2718F92B-EE19-456E-8B2D-7614C20B0D7A}"/>
                </a:ext>
              </a:extLst>
            </p:cNvPr>
            <p:cNvSpPr/>
            <p:nvPr/>
          </p:nvSpPr>
          <p:spPr>
            <a:xfrm>
              <a:off x="439749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CEC66CBE-6FE8-40D8-8394-64C8D4592CBE}"/>
                </a:ext>
              </a:extLst>
            </p:cNvPr>
            <p:cNvSpPr/>
            <p:nvPr/>
          </p:nvSpPr>
          <p:spPr>
            <a:xfrm>
              <a:off x="4790013"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45DCAF38-3172-4623-A389-832E1A1D90FF}"/>
                </a:ext>
              </a:extLst>
            </p:cNvPr>
            <p:cNvSpPr/>
            <p:nvPr/>
          </p:nvSpPr>
          <p:spPr>
            <a:xfrm>
              <a:off x="517842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FB2563C5-FC10-4F28-82E5-7B5D476B4080}"/>
                </a:ext>
              </a:extLst>
            </p:cNvPr>
            <p:cNvSpPr/>
            <p:nvPr/>
          </p:nvSpPr>
          <p:spPr>
            <a:xfrm>
              <a:off x="556683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46EDF885-2C56-4AD5-BF06-8EAB9E1BC2BA}"/>
                </a:ext>
              </a:extLst>
            </p:cNvPr>
            <p:cNvSpPr/>
            <p:nvPr/>
          </p:nvSpPr>
          <p:spPr>
            <a:xfrm>
              <a:off x="4004850"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D0DFD1F-DCB6-467B-B962-996C4CA81E50}"/>
                </a:ext>
              </a:extLst>
            </p:cNvPr>
            <p:cNvSpPr txBox="1"/>
            <p:nvPr/>
          </p:nvSpPr>
          <p:spPr>
            <a:xfrm>
              <a:off x="4000619" y="1252045"/>
              <a:ext cx="372533" cy="368276"/>
            </a:xfrm>
            <a:prstGeom prst="rect">
              <a:avLst/>
            </a:prstGeom>
            <a:noFill/>
          </p:spPr>
          <p:txBody>
            <a:bodyPr wrap="square" rtlCol="0">
              <a:spAutoFit/>
            </a:bodyPr>
            <a:lstStyle/>
            <a:p>
              <a:pPr algn="ctr"/>
              <a:r>
                <a:rPr lang="en-US" dirty="0"/>
                <a:t>0</a:t>
              </a:r>
              <a:endParaRPr lang="en-CA" dirty="0"/>
            </a:p>
          </p:txBody>
        </p:sp>
        <p:sp>
          <p:nvSpPr>
            <p:cNvPr id="38" name="TextBox 37">
              <a:extLst>
                <a:ext uri="{FF2B5EF4-FFF2-40B4-BE49-F238E27FC236}">
                  <a16:creationId xmlns:a16="http://schemas.microsoft.com/office/drawing/2014/main" id="{F7CEBC1D-E9EC-4D79-B1EC-AA0F20D207DF}"/>
                </a:ext>
              </a:extLst>
            </p:cNvPr>
            <p:cNvSpPr txBox="1"/>
            <p:nvPr/>
          </p:nvSpPr>
          <p:spPr>
            <a:xfrm>
              <a:off x="4403253" y="1252045"/>
              <a:ext cx="372533" cy="368276"/>
            </a:xfrm>
            <a:prstGeom prst="rect">
              <a:avLst/>
            </a:prstGeom>
            <a:noFill/>
          </p:spPr>
          <p:txBody>
            <a:bodyPr wrap="square" rtlCol="0">
              <a:spAutoFit/>
            </a:bodyPr>
            <a:lstStyle/>
            <a:p>
              <a:pPr algn="ctr"/>
              <a:r>
                <a:rPr lang="en-US" dirty="0"/>
                <a:t>0</a:t>
              </a:r>
              <a:endParaRPr lang="en-CA" dirty="0"/>
            </a:p>
          </p:txBody>
        </p:sp>
        <p:sp>
          <p:nvSpPr>
            <p:cNvPr id="39" name="TextBox 38">
              <a:extLst>
                <a:ext uri="{FF2B5EF4-FFF2-40B4-BE49-F238E27FC236}">
                  <a16:creationId xmlns:a16="http://schemas.microsoft.com/office/drawing/2014/main" id="{27508E80-26CE-45B4-BA46-DCCE89F32649}"/>
                </a:ext>
              </a:extLst>
            </p:cNvPr>
            <p:cNvSpPr txBox="1"/>
            <p:nvPr/>
          </p:nvSpPr>
          <p:spPr>
            <a:xfrm>
              <a:off x="4694461" y="1252045"/>
              <a:ext cx="561162" cy="369332"/>
            </a:xfrm>
            <a:prstGeom prst="rect">
              <a:avLst/>
            </a:prstGeom>
            <a:noFill/>
          </p:spPr>
          <p:txBody>
            <a:bodyPr wrap="square" rtlCol="0">
              <a:spAutoFit/>
            </a:bodyPr>
            <a:lstStyle/>
            <a:p>
              <a:pPr algn="ctr"/>
              <a:r>
                <a:rPr lang="en-US" dirty="0"/>
                <a:t>255</a:t>
              </a:r>
              <a:endParaRPr lang="en-CA" sz="3200" dirty="0"/>
            </a:p>
          </p:txBody>
        </p:sp>
        <p:sp>
          <p:nvSpPr>
            <p:cNvPr id="40" name="TextBox 39">
              <a:extLst>
                <a:ext uri="{FF2B5EF4-FFF2-40B4-BE49-F238E27FC236}">
                  <a16:creationId xmlns:a16="http://schemas.microsoft.com/office/drawing/2014/main" id="{10882F3D-029B-4418-8BC2-835235058CEF}"/>
                </a:ext>
              </a:extLst>
            </p:cNvPr>
            <p:cNvSpPr txBox="1"/>
            <p:nvPr/>
          </p:nvSpPr>
          <p:spPr>
            <a:xfrm>
              <a:off x="5171496" y="1252045"/>
              <a:ext cx="372533" cy="368276"/>
            </a:xfrm>
            <a:prstGeom prst="rect">
              <a:avLst/>
            </a:prstGeom>
            <a:noFill/>
          </p:spPr>
          <p:txBody>
            <a:bodyPr wrap="square" rtlCol="0">
              <a:spAutoFit/>
            </a:bodyPr>
            <a:lstStyle/>
            <a:p>
              <a:pPr algn="ctr"/>
              <a:r>
                <a:rPr lang="en-US" dirty="0"/>
                <a:t>0</a:t>
              </a:r>
              <a:endParaRPr lang="en-CA" dirty="0"/>
            </a:p>
          </p:txBody>
        </p:sp>
        <p:sp>
          <p:nvSpPr>
            <p:cNvPr id="41" name="TextBox 40">
              <a:extLst>
                <a:ext uri="{FF2B5EF4-FFF2-40B4-BE49-F238E27FC236}">
                  <a16:creationId xmlns:a16="http://schemas.microsoft.com/office/drawing/2014/main" id="{7AEDB060-29CE-4506-9879-9B185D37A41B}"/>
                </a:ext>
              </a:extLst>
            </p:cNvPr>
            <p:cNvSpPr txBox="1"/>
            <p:nvPr/>
          </p:nvSpPr>
          <p:spPr>
            <a:xfrm>
              <a:off x="5569453" y="1252045"/>
              <a:ext cx="372533" cy="368276"/>
            </a:xfrm>
            <a:prstGeom prst="rect">
              <a:avLst/>
            </a:prstGeom>
            <a:noFill/>
          </p:spPr>
          <p:txBody>
            <a:bodyPr wrap="square" rtlCol="0">
              <a:spAutoFit/>
            </a:bodyPr>
            <a:lstStyle/>
            <a:p>
              <a:pPr algn="ctr"/>
              <a:r>
                <a:rPr lang="en-US" dirty="0"/>
                <a:t>0</a:t>
              </a:r>
              <a:endParaRPr lang="en-CA" dirty="0"/>
            </a:p>
          </p:txBody>
        </p:sp>
        <p:sp>
          <p:nvSpPr>
            <p:cNvPr id="42" name="Rectangle 41">
              <a:extLst>
                <a:ext uri="{FF2B5EF4-FFF2-40B4-BE49-F238E27FC236}">
                  <a16:creationId xmlns:a16="http://schemas.microsoft.com/office/drawing/2014/main" id="{280CFF61-8A86-4C18-A10C-C787E0343ABD}"/>
                </a:ext>
              </a:extLst>
            </p:cNvPr>
            <p:cNvSpPr/>
            <p:nvPr/>
          </p:nvSpPr>
          <p:spPr>
            <a:xfrm>
              <a:off x="439749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4E4306D1-00AE-43F2-80B0-BB0196360C29}"/>
                </a:ext>
              </a:extLst>
            </p:cNvPr>
            <p:cNvSpPr/>
            <p:nvPr/>
          </p:nvSpPr>
          <p:spPr>
            <a:xfrm>
              <a:off x="4790013"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D2529335-E111-4EA9-9E1A-416302DB709E}"/>
                </a:ext>
              </a:extLst>
            </p:cNvPr>
            <p:cNvSpPr/>
            <p:nvPr/>
          </p:nvSpPr>
          <p:spPr>
            <a:xfrm>
              <a:off x="517842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278B6480-ED4A-4076-9B26-A54FC4BC8F8D}"/>
                </a:ext>
              </a:extLst>
            </p:cNvPr>
            <p:cNvSpPr/>
            <p:nvPr/>
          </p:nvSpPr>
          <p:spPr>
            <a:xfrm>
              <a:off x="556683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9F96A0A5-2439-4297-A025-4687E195ACAE}"/>
                </a:ext>
              </a:extLst>
            </p:cNvPr>
            <p:cNvSpPr/>
            <p:nvPr/>
          </p:nvSpPr>
          <p:spPr>
            <a:xfrm>
              <a:off x="4004850"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7" name="TextBox 46">
              <a:extLst>
                <a:ext uri="{FF2B5EF4-FFF2-40B4-BE49-F238E27FC236}">
                  <a16:creationId xmlns:a16="http://schemas.microsoft.com/office/drawing/2014/main" id="{7689B8F2-CCC0-451A-8749-B6EBD66D41CA}"/>
                </a:ext>
              </a:extLst>
            </p:cNvPr>
            <p:cNvSpPr txBox="1"/>
            <p:nvPr/>
          </p:nvSpPr>
          <p:spPr>
            <a:xfrm>
              <a:off x="4000619" y="1639364"/>
              <a:ext cx="372533" cy="368276"/>
            </a:xfrm>
            <a:prstGeom prst="rect">
              <a:avLst/>
            </a:prstGeom>
            <a:noFill/>
          </p:spPr>
          <p:txBody>
            <a:bodyPr wrap="square" rtlCol="0">
              <a:spAutoFit/>
            </a:bodyPr>
            <a:lstStyle/>
            <a:p>
              <a:pPr algn="ctr"/>
              <a:r>
                <a:rPr lang="en-US" dirty="0"/>
                <a:t>0</a:t>
              </a:r>
              <a:endParaRPr lang="en-CA" dirty="0"/>
            </a:p>
          </p:txBody>
        </p:sp>
        <p:sp>
          <p:nvSpPr>
            <p:cNvPr id="48" name="TextBox 47">
              <a:extLst>
                <a:ext uri="{FF2B5EF4-FFF2-40B4-BE49-F238E27FC236}">
                  <a16:creationId xmlns:a16="http://schemas.microsoft.com/office/drawing/2014/main" id="{D91F72FF-DC86-46FF-8D31-368304840A6E}"/>
                </a:ext>
              </a:extLst>
            </p:cNvPr>
            <p:cNvSpPr txBox="1"/>
            <p:nvPr/>
          </p:nvSpPr>
          <p:spPr>
            <a:xfrm>
              <a:off x="4403253" y="1639364"/>
              <a:ext cx="372533" cy="368276"/>
            </a:xfrm>
            <a:prstGeom prst="rect">
              <a:avLst/>
            </a:prstGeom>
            <a:noFill/>
          </p:spPr>
          <p:txBody>
            <a:bodyPr wrap="square" rtlCol="0">
              <a:spAutoFit/>
            </a:bodyPr>
            <a:lstStyle/>
            <a:p>
              <a:pPr algn="ctr"/>
              <a:r>
                <a:rPr lang="en-US" dirty="0"/>
                <a:t>0</a:t>
              </a:r>
              <a:endParaRPr lang="en-CA" dirty="0"/>
            </a:p>
          </p:txBody>
        </p:sp>
        <p:sp>
          <p:nvSpPr>
            <p:cNvPr id="49" name="TextBox 48">
              <a:extLst>
                <a:ext uri="{FF2B5EF4-FFF2-40B4-BE49-F238E27FC236}">
                  <a16:creationId xmlns:a16="http://schemas.microsoft.com/office/drawing/2014/main" id="{0E170F22-C80F-4898-8FAC-B1B0FF016C60}"/>
                </a:ext>
              </a:extLst>
            </p:cNvPr>
            <p:cNvSpPr txBox="1"/>
            <p:nvPr/>
          </p:nvSpPr>
          <p:spPr>
            <a:xfrm>
              <a:off x="4781547" y="1639364"/>
              <a:ext cx="372533" cy="368276"/>
            </a:xfrm>
            <a:prstGeom prst="rect">
              <a:avLst/>
            </a:prstGeom>
            <a:noFill/>
          </p:spPr>
          <p:txBody>
            <a:bodyPr wrap="square" rtlCol="0">
              <a:spAutoFit/>
            </a:bodyPr>
            <a:lstStyle/>
            <a:p>
              <a:pPr algn="ctr"/>
              <a:r>
                <a:rPr lang="en-US" dirty="0"/>
                <a:t>0</a:t>
              </a:r>
              <a:endParaRPr lang="en-CA" dirty="0"/>
            </a:p>
          </p:txBody>
        </p:sp>
        <p:sp>
          <p:nvSpPr>
            <p:cNvPr id="50" name="TextBox 49">
              <a:extLst>
                <a:ext uri="{FF2B5EF4-FFF2-40B4-BE49-F238E27FC236}">
                  <a16:creationId xmlns:a16="http://schemas.microsoft.com/office/drawing/2014/main" id="{D6C9E353-34F4-46AA-B4F8-6D7AFFFE8E2E}"/>
                </a:ext>
              </a:extLst>
            </p:cNvPr>
            <p:cNvSpPr txBox="1"/>
            <p:nvPr/>
          </p:nvSpPr>
          <p:spPr>
            <a:xfrm>
              <a:off x="5171496" y="1639364"/>
              <a:ext cx="372533" cy="368276"/>
            </a:xfrm>
            <a:prstGeom prst="rect">
              <a:avLst/>
            </a:prstGeom>
            <a:noFill/>
          </p:spPr>
          <p:txBody>
            <a:bodyPr wrap="square" rtlCol="0">
              <a:spAutoFit/>
            </a:bodyPr>
            <a:lstStyle/>
            <a:p>
              <a:pPr algn="ctr"/>
              <a:r>
                <a:rPr lang="en-US" dirty="0"/>
                <a:t>0</a:t>
              </a:r>
              <a:endParaRPr lang="en-CA" dirty="0"/>
            </a:p>
          </p:txBody>
        </p:sp>
        <p:sp>
          <p:nvSpPr>
            <p:cNvPr id="51" name="TextBox 50">
              <a:extLst>
                <a:ext uri="{FF2B5EF4-FFF2-40B4-BE49-F238E27FC236}">
                  <a16:creationId xmlns:a16="http://schemas.microsoft.com/office/drawing/2014/main" id="{7D9278F4-16D0-4BD2-847E-246F0E879B06}"/>
                </a:ext>
              </a:extLst>
            </p:cNvPr>
            <p:cNvSpPr txBox="1"/>
            <p:nvPr/>
          </p:nvSpPr>
          <p:spPr>
            <a:xfrm>
              <a:off x="5569453" y="1639364"/>
              <a:ext cx="372533" cy="368276"/>
            </a:xfrm>
            <a:prstGeom prst="rect">
              <a:avLst/>
            </a:prstGeom>
            <a:noFill/>
          </p:spPr>
          <p:txBody>
            <a:bodyPr wrap="square" rtlCol="0">
              <a:spAutoFit/>
            </a:bodyPr>
            <a:lstStyle/>
            <a:p>
              <a:pPr algn="ctr"/>
              <a:r>
                <a:rPr lang="en-US" dirty="0"/>
                <a:t>0</a:t>
              </a:r>
              <a:endParaRPr lang="en-CA" dirty="0"/>
            </a:p>
          </p:txBody>
        </p:sp>
        <p:sp>
          <p:nvSpPr>
            <p:cNvPr id="52" name="Rectangle 51">
              <a:extLst>
                <a:ext uri="{FF2B5EF4-FFF2-40B4-BE49-F238E27FC236}">
                  <a16:creationId xmlns:a16="http://schemas.microsoft.com/office/drawing/2014/main" id="{0EF9C151-70AA-4734-8299-125DA9306CC0}"/>
                </a:ext>
              </a:extLst>
            </p:cNvPr>
            <p:cNvSpPr/>
            <p:nvPr/>
          </p:nvSpPr>
          <p:spPr>
            <a:xfrm>
              <a:off x="439749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34696118-6725-4C00-BE32-5AE378DFBA10}"/>
                </a:ext>
              </a:extLst>
            </p:cNvPr>
            <p:cNvSpPr/>
            <p:nvPr/>
          </p:nvSpPr>
          <p:spPr>
            <a:xfrm>
              <a:off x="4790013"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4" name="Rectangle 53">
              <a:extLst>
                <a:ext uri="{FF2B5EF4-FFF2-40B4-BE49-F238E27FC236}">
                  <a16:creationId xmlns:a16="http://schemas.microsoft.com/office/drawing/2014/main" id="{62013CDC-A5DF-4E07-9B14-14C0A062E643}"/>
                </a:ext>
              </a:extLst>
            </p:cNvPr>
            <p:cNvSpPr/>
            <p:nvPr/>
          </p:nvSpPr>
          <p:spPr>
            <a:xfrm>
              <a:off x="517842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BA9EDBD5-7145-4210-9B1D-BDD1E36E189C}"/>
                </a:ext>
              </a:extLst>
            </p:cNvPr>
            <p:cNvSpPr/>
            <p:nvPr/>
          </p:nvSpPr>
          <p:spPr>
            <a:xfrm>
              <a:off x="556683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020F6EB7-7628-4F73-BA9F-0B91852C45C2}"/>
                </a:ext>
              </a:extLst>
            </p:cNvPr>
            <p:cNvSpPr/>
            <p:nvPr/>
          </p:nvSpPr>
          <p:spPr>
            <a:xfrm>
              <a:off x="4004850"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7" name="TextBox 56">
              <a:extLst>
                <a:ext uri="{FF2B5EF4-FFF2-40B4-BE49-F238E27FC236}">
                  <a16:creationId xmlns:a16="http://schemas.microsoft.com/office/drawing/2014/main" id="{A9B780DB-87C3-4972-AFC7-BEBAF496DEBC}"/>
                </a:ext>
              </a:extLst>
            </p:cNvPr>
            <p:cNvSpPr txBox="1"/>
            <p:nvPr/>
          </p:nvSpPr>
          <p:spPr>
            <a:xfrm>
              <a:off x="4000619" y="2029621"/>
              <a:ext cx="372533" cy="368276"/>
            </a:xfrm>
            <a:prstGeom prst="rect">
              <a:avLst/>
            </a:prstGeom>
            <a:noFill/>
          </p:spPr>
          <p:txBody>
            <a:bodyPr wrap="square" rtlCol="0">
              <a:spAutoFit/>
            </a:bodyPr>
            <a:lstStyle/>
            <a:p>
              <a:pPr algn="ctr"/>
              <a:r>
                <a:rPr lang="en-US" dirty="0"/>
                <a:t>0</a:t>
              </a:r>
              <a:endParaRPr lang="en-CA" dirty="0"/>
            </a:p>
          </p:txBody>
        </p:sp>
        <p:sp>
          <p:nvSpPr>
            <p:cNvPr id="58" name="TextBox 57">
              <a:extLst>
                <a:ext uri="{FF2B5EF4-FFF2-40B4-BE49-F238E27FC236}">
                  <a16:creationId xmlns:a16="http://schemas.microsoft.com/office/drawing/2014/main" id="{48313EE2-486F-43AD-98CC-B2B7B5D3E483}"/>
                </a:ext>
              </a:extLst>
            </p:cNvPr>
            <p:cNvSpPr txBox="1"/>
            <p:nvPr/>
          </p:nvSpPr>
          <p:spPr>
            <a:xfrm>
              <a:off x="4403253" y="2029621"/>
              <a:ext cx="372533" cy="368276"/>
            </a:xfrm>
            <a:prstGeom prst="rect">
              <a:avLst/>
            </a:prstGeom>
            <a:noFill/>
          </p:spPr>
          <p:txBody>
            <a:bodyPr wrap="square" rtlCol="0">
              <a:spAutoFit/>
            </a:bodyPr>
            <a:lstStyle/>
            <a:p>
              <a:pPr algn="ctr"/>
              <a:r>
                <a:rPr lang="en-US" dirty="0"/>
                <a:t>0</a:t>
              </a:r>
              <a:endParaRPr lang="en-CA" dirty="0"/>
            </a:p>
          </p:txBody>
        </p:sp>
        <p:sp>
          <p:nvSpPr>
            <p:cNvPr id="59" name="TextBox 58">
              <a:extLst>
                <a:ext uri="{FF2B5EF4-FFF2-40B4-BE49-F238E27FC236}">
                  <a16:creationId xmlns:a16="http://schemas.microsoft.com/office/drawing/2014/main" id="{1F260B4A-D6E9-414D-A07D-B4D1C38E5883}"/>
                </a:ext>
              </a:extLst>
            </p:cNvPr>
            <p:cNvSpPr txBox="1"/>
            <p:nvPr/>
          </p:nvSpPr>
          <p:spPr>
            <a:xfrm>
              <a:off x="4781547" y="2029621"/>
              <a:ext cx="372533" cy="368276"/>
            </a:xfrm>
            <a:prstGeom prst="rect">
              <a:avLst/>
            </a:prstGeom>
            <a:noFill/>
          </p:spPr>
          <p:txBody>
            <a:bodyPr wrap="square" rtlCol="0">
              <a:spAutoFit/>
            </a:bodyPr>
            <a:lstStyle/>
            <a:p>
              <a:pPr algn="ctr"/>
              <a:r>
                <a:rPr lang="en-US" dirty="0"/>
                <a:t>0</a:t>
              </a:r>
              <a:endParaRPr lang="en-CA" dirty="0"/>
            </a:p>
          </p:txBody>
        </p:sp>
        <p:sp>
          <p:nvSpPr>
            <p:cNvPr id="60" name="TextBox 59">
              <a:extLst>
                <a:ext uri="{FF2B5EF4-FFF2-40B4-BE49-F238E27FC236}">
                  <a16:creationId xmlns:a16="http://schemas.microsoft.com/office/drawing/2014/main" id="{38E720E6-C534-4A75-9610-98DD9421504D}"/>
                </a:ext>
              </a:extLst>
            </p:cNvPr>
            <p:cNvSpPr txBox="1"/>
            <p:nvPr/>
          </p:nvSpPr>
          <p:spPr>
            <a:xfrm>
              <a:off x="5171496" y="2029621"/>
              <a:ext cx="372533" cy="368276"/>
            </a:xfrm>
            <a:prstGeom prst="rect">
              <a:avLst/>
            </a:prstGeom>
            <a:noFill/>
          </p:spPr>
          <p:txBody>
            <a:bodyPr wrap="square" rtlCol="0">
              <a:spAutoFit/>
            </a:bodyPr>
            <a:lstStyle/>
            <a:p>
              <a:pPr algn="ctr"/>
              <a:r>
                <a:rPr lang="en-US" dirty="0"/>
                <a:t>0</a:t>
              </a:r>
              <a:endParaRPr lang="en-CA" dirty="0"/>
            </a:p>
          </p:txBody>
        </p:sp>
        <p:sp>
          <p:nvSpPr>
            <p:cNvPr id="61" name="TextBox 60">
              <a:extLst>
                <a:ext uri="{FF2B5EF4-FFF2-40B4-BE49-F238E27FC236}">
                  <a16:creationId xmlns:a16="http://schemas.microsoft.com/office/drawing/2014/main" id="{B2CE5768-3967-4AF1-89FB-3879B3C144CB}"/>
                </a:ext>
              </a:extLst>
            </p:cNvPr>
            <p:cNvSpPr txBox="1"/>
            <p:nvPr/>
          </p:nvSpPr>
          <p:spPr>
            <a:xfrm>
              <a:off x="5569453" y="2029621"/>
              <a:ext cx="372533" cy="368276"/>
            </a:xfrm>
            <a:prstGeom prst="rect">
              <a:avLst/>
            </a:prstGeom>
            <a:noFill/>
          </p:spPr>
          <p:txBody>
            <a:bodyPr wrap="square" rtlCol="0">
              <a:spAutoFit/>
            </a:bodyPr>
            <a:lstStyle/>
            <a:p>
              <a:pPr algn="ctr"/>
              <a:r>
                <a:rPr lang="en-US" dirty="0"/>
                <a:t>0</a:t>
              </a:r>
              <a:endParaRPr lang="en-CA" dirty="0"/>
            </a:p>
          </p:txBody>
        </p:sp>
      </p:grpSp>
      <p:sp>
        <p:nvSpPr>
          <p:cNvPr id="62" name="TextBox 61">
            <a:extLst>
              <a:ext uri="{FF2B5EF4-FFF2-40B4-BE49-F238E27FC236}">
                <a16:creationId xmlns:a16="http://schemas.microsoft.com/office/drawing/2014/main" id="{4D4E2376-F1C6-414E-9DEE-24B37058DEEE}"/>
              </a:ext>
            </a:extLst>
          </p:cNvPr>
          <p:cNvSpPr txBox="1"/>
          <p:nvPr/>
        </p:nvSpPr>
        <p:spPr>
          <a:xfrm>
            <a:off x="5125316" y="2220416"/>
            <a:ext cx="1938748" cy="369332"/>
          </a:xfrm>
          <a:prstGeom prst="rect">
            <a:avLst/>
          </a:prstGeom>
          <a:noFill/>
        </p:spPr>
        <p:txBody>
          <a:bodyPr wrap="square" rtlCol="0">
            <a:spAutoFit/>
          </a:bodyPr>
          <a:lstStyle/>
          <a:p>
            <a:pPr algn="ctr"/>
            <a:r>
              <a:rPr lang="en-US" dirty="0"/>
              <a:t>Original image</a:t>
            </a:r>
          </a:p>
        </p:txBody>
      </p:sp>
      <p:grpSp>
        <p:nvGrpSpPr>
          <p:cNvPr id="167" name="Group 166">
            <a:extLst>
              <a:ext uri="{FF2B5EF4-FFF2-40B4-BE49-F238E27FC236}">
                <a16:creationId xmlns:a16="http://schemas.microsoft.com/office/drawing/2014/main" id="{786B81EB-BD21-4BDB-84CB-2643B26B0365}"/>
              </a:ext>
            </a:extLst>
          </p:cNvPr>
          <p:cNvGrpSpPr/>
          <p:nvPr/>
        </p:nvGrpSpPr>
        <p:grpSpPr>
          <a:xfrm>
            <a:off x="5122697" y="2961773"/>
            <a:ext cx="1941367" cy="1929912"/>
            <a:chOff x="3091241" y="1684255"/>
            <a:chExt cx="1941367" cy="1929912"/>
          </a:xfrm>
        </p:grpSpPr>
        <p:sp>
          <p:nvSpPr>
            <p:cNvPr id="90" name="Rectangle 89">
              <a:extLst>
                <a:ext uri="{FF2B5EF4-FFF2-40B4-BE49-F238E27FC236}">
                  <a16:creationId xmlns:a16="http://schemas.microsoft.com/office/drawing/2014/main" id="{771A58D0-E9F2-4476-B8DE-294B9A111F3A}"/>
                </a:ext>
              </a:extLst>
            </p:cNvPr>
            <p:cNvSpPr/>
            <p:nvPr/>
          </p:nvSpPr>
          <p:spPr>
            <a:xfrm>
              <a:off x="348811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1" name="Rectangle 90">
              <a:extLst>
                <a:ext uri="{FF2B5EF4-FFF2-40B4-BE49-F238E27FC236}">
                  <a16:creationId xmlns:a16="http://schemas.microsoft.com/office/drawing/2014/main" id="{79F522C3-4390-4F59-9903-0D64CDD57239}"/>
                </a:ext>
              </a:extLst>
            </p:cNvPr>
            <p:cNvSpPr/>
            <p:nvPr/>
          </p:nvSpPr>
          <p:spPr>
            <a:xfrm>
              <a:off x="3880635"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2" name="Rectangle 91">
              <a:extLst>
                <a:ext uri="{FF2B5EF4-FFF2-40B4-BE49-F238E27FC236}">
                  <a16:creationId xmlns:a16="http://schemas.microsoft.com/office/drawing/2014/main" id="{54BF7699-B650-45F5-9E2A-ED847F24B3CD}"/>
                </a:ext>
              </a:extLst>
            </p:cNvPr>
            <p:cNvSpPr/>
            <p:nvPr/>
          </p:nvSpPr>
          <p:spPr>
            <a:xfrm>
              <a:off x="426904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3" name="Rectangle 92">
              <a:extLst>
                <a:ext uri="{FF2B5EF4-FFF2-40B4-BE49-F238E27FC236}">
                  <a16:creationId xmlns:a16="http://schemas.microsoft.com/office/drawing/2014/main" id="{E01ABAF1-96BD-479E-A44A-873250BC7E63}"/>
                </a:ext>
              </a:extLst>
            </p:cNvPr>
            <p:cNvSpPr/>
            <p:nvPr/>
          </p:nvSpPr>
          <p:spPr>
            <a:xfrm>
              <a:off x="465745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4" name="Rectangle 93">
              <a:extLst>
                <a:ext uri="{FF2B5EF4-FFF2-40B4-BE49-F238E27FC236}">
                  <a16:creationId xmlns:a16="http://schemas.microsoft.com/office/drawing/2014/main" id="{BFE791C8-1787-4DC6-B550-B9F93E437C31}"/>
                </a:ext>
              </a:extLst>
            </p:cNvPr>
            <p:cNvSpPr/>
            <p:nvPr/>
          </p:nvSpPr>
          <p:spPr>
            <a:xfrm>
              <a:off x="3095472"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5" name="TextBox 94">
              <a:extLst>
                <a:ext uri="{FF2B5EF4-FFF2-40B4-BE49-F238E27FC236}">
                  <a16:creationId xmlns:a16="http://schemas.microsoft.com/office/drawing/2014/main" id="{A693E622-BB63-41E7-97C6-AC8818CF87BC}"/>
                </a:ext>
              </a:extLst>
            </p:cNvPr>
            <p:cNvSpPr txBox="1"/>
            <p:nvPr/>
          </p:nvSpPr>
          <p:spPr>
            <a:xfrm>
              <a:off x="3091241"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6" name="TextBox 95">
              <a:extLst>
                <a:ext uri="{FF2B5EF4-FFF2-40B4-BE49-F238E27FC236}">
                  <a16:creationId xmlns:a16="http://schemas.microsoft.com/office/drawing/2014/main" id="{8483CFDB-D39C-4A27-B8F7-CB1249F8457C}"/>
                </a:ext>
              </a:extLst>
            </p:cNvPr>
            <p:cNvSpPr txBox="1"/>
            <p:nvPr/>
          </p:nvSpPr>
          <p:spPr>
            <a:xfrm>
              <a:off x="3493875"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7" name="TextBox 96">
              <a:extLst>
                <a:ext uri="{FF2B5EF4-FFF2-40B4-BE49-F238E27FC236}">
                  <a16:creationId xmlns:a16="http://schemas.microsoft.com/office/drawing/2014/main" id="{51A83776-5020-4392-80A8-8DB40907C1E3}"/>
                </a:ext>
              </a:extLst>
            </p:cNvPr>
            <p:cNvSpPr txBox="1"/>
            <p:nvPr/>
          </p:nvSpPr>
          <p:spPr>
            <a:xfrm>
              <a:off x="3872169"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8" name="TextBox 97">
              <a:extLst>
                <a:ext uri="{FF2B5EF4-FFF2-40B4-BE49-F238E27FC236}">
                  <a16:creationId xmlns:a16="http://schemas.microsoft.com/office/drawing/2014/main" id="{0DD756B8-60C7-4085-A157-6C912D280CA1}"/>
                </a:ext>
              </a:extLst>
            </p:cNvPr>
            <p:cNvSpPr txBox="1"/>
            <p:nvPr/>
          </p:nvSpPr>
          <p:spPr>
            <a:xfrm>
              <a:off x="4262118"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9" name="TextBox 98">
              <a:extLst>
                <a:ext uri="{FF2B5EF4-FFF2-40B4-BE49-F238E27FC236}">
                  <a16:creationId xmlns:a16="http://schemas.microsoft.com/office/drawing/2014/main" id="{0C8ACE9C-AAC4-4AB2-8671-4CC5B5C72568}"/>
                </a:ext>
              </a:extLst>
            </p:cNvPr>
            <p:cNvSpPr txBox="1"/>
            <p:nvPr/>
          </p:nvSpPr>
          <p:spPr>
            <a:xfrm>
              <a:off x="4660075" y="1686384"/>
              <a:ext cx="372533" cy="368276"/>
            </a:xfrm>
            <a:prstGeom prst="rect">
              <a:avLst/>
            </a:prstGeom>
            <a:noFill/>
            <a:ln>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0" name="Rectangle 99">
              <a:extLst>
                <a:ext uri="{FF2B5EF4-FFF2-40B4-BE49-F238E27FC236}">
                  <a16:creationId xmlns:a16="http://schemas.microsoft.com/office/drawing/2014/main" id="{A65C9367-4939-4B9D-861A-891A6DF2718D}"/>
                </a:ext>
              </a:extLst>
            </p:cNvPr>
            <p:cNvSpPr/>
            <p:nvPr/>
          </p:nvSpPr>
          <p:spPr>
            <a:xfrm>
              <a:off x="348811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1" name="Rectangle 100">
              <a:extLst>
                <a:ext uri="{FF2B5EF4-FFF2-40B4-BE49-F238E27FC236}">
                  <a16:creationId xmlns:a16="http://schemas.microsoft.com/office/drawing/2014/main" id="{FDECCDED-1B54-498E-ADB9-5463C1D1CBBB}"/>
                </a:ext>
              </a:extLst>
            </p:cNvPr>
            <p:cNvSpPr/>
            <p:nvPr/>
          </p:nvSpPr>
          <p:spPr>
            <a:xfrm>
              <a:off x="3880635"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2" name="Rectangle 101">
              <a:extLst>
                <a:ext uri="{FF2B5EF4-FFF2-40B4-BE49-F238E27FC236}">
                  <a16:creationId xmlns:a16="http://schemas.microsoft.com/office/drawing/2014/main" id="{084B010E-781D-40F2-8EA4-23903782F449}"/>
                </a:ext>
              </a:extLst>
            </p:cNvPr>
            <p:cNvSpPr/>
            <p:nvPr/>
          </p:nvSpPr>
          <p:spPr>
            <a:xfrm>
              <a:off x="426904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3" name="Rectangle 102">
              <a:extLst>
                <a:ext uri="{FF2B5EF4-FFF2-40B4-BE49-F238E27FC236}">
                  <a16:creationId xmlns:a16="http://schemas.microsoft.com/office/drawing/2014/main" id="{0B167170-6A39-43A4-ACB2-C89116E1D46D}"/>
                </a:ext>
              </a:extLst>
            </p:cNvPr>
            <p:cNvSpPr/>
            <p:nvPr/>
          </p:nvSpPr>
          <p:spPr>
            <a:xfrm>
              <a:off x="465745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4" name="Rectangle 103">
              <a:extLst>
                <a:ext uri="{FF2B5EF4-FFF2-40B4-BE49-F238E27FC236}">
                  <a16:creationId xmlns:a16="http://schemas.microsoft.com/office/drawing/2014/main" id="{E15043C7-6B96-4019-85B8-35D82222E163}"/>
                </a:ext>
              </a:extLst>
            </p:cNvPr>
            <p:cNvSpPr/>
            <p:nvPr/>
          </p:nvSpPr>
          <p:spPr>
            <a:xfrm>
              <a:off x="3095472"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5" name="TextBox 104">
              <a:extLst>
                <a:ext uri="{FF2B5EF4-FFF2-40B4-BE49-F238E27FC236}">
                  <a16:creationId xmlns:a16="http://schemas.microsoft.com/office/drawing/2014/main" id="{76F5DEDE-08D5-4330-889B-A9D88251362B}"/>
                </a:ext>
              </a:extLst>
            </p:cNvPr>
            <p:cNvSpPr txBox="1"/>
            <p:nvPr/>
          </p:nvSpPr>
          <p:spPr>
            <a:xfrm>
              <a:off x="3091241" y="2075220"/>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6" name="TextBox 105">
              <a:extLst>
                <a:ext uri="{FF2B5EF4-FFF2-40B4-BE49-F238E27FC236}">
                  <a16:creationId xmlns:a16="http://schemas.microsoft.com/office/drawing/2014/main" id="{FEACCC79-5DA6-4FC7-A1B7-DEC9A8DCB760}"/>
                </a:ext>
              </a:extLst>
            </p:cNvPr>
            <p:cNvSpPr txBox="1"/>
            <p:nvPr/>
          </p:nvSpPr>
          <p:spPr>
            <a:xfrm>
              <a:off x="3421609" y="2075220"/>
              <a:ext cx="485742"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07" name="TextBox 106">
              <a:extLst>
                <a:ext uri="{FF2B5EF4-FFF2-40B4-BE49-F238E27FC236}">
                  <a16:creationId xmlns:a16="http://schemas.microsoft.com/office/drawing/2014/main" id="{9C7466D4-35FA-4631-AF47-4322A9ED5025}"/>
                </a:ext>
              </a:extLst>
            </p:cNvPr>
            <p:cNvSpPr txBox="1"/>
            <p:nvPr/>
          </p:nvSpPr>
          <p:spPr>
            <a:xfrm>
              <a:off x="3794144" y="2075220"/>
              <a:ext cx="561161"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08" name="TextBox 107">
              <a:extLst>
                <a:ext uri="{FF2B5EF4-FFF2-40B4-BE49-F238E27FC236}">
                  <a16:creationId xmlns:a16="http://schemas.microsoft.com/office/drawing/2014/main" id="{E711C748-9D73-4B8A-A106-A7A10E2C6A1B}"/>
                </a:ext>
              </a:extLst>
            </p:cNvPr>
            <p:cNvSpPr txBox="1"/>
            <p:nvPr/>
          </p:nvSpPr>
          <p:spPr>
            <a:xfrm>
              <a:off x="4233488" y="2075220"/>
              <a:ext cx="461396"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09" name="TextBox 108">
              <a:extLst>
                <a:ext uri="{FF2B5EF4-FFF2-40B4-BE49-F238E27FC236}">
                  <a16:creationId xmlns:a16="http://schemas.microsoft.com/office/drawing/2014/main" id="{D5218C5E-2D9A-49A2-AF35-EBF550D55AA1}"/>
                </a:ext>
              </a:extLst>
            </p:cNvPr>
            <p:cNvSpPr txBox="1"/>
            <p:nvPr/>
          </p:nvSpPr>
          <p:spPr>
            <a:xfrm>
              <a:off x="4660075" y="2075220"/>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0" name="Rectangle 109">
              <a:extLst>
                <a:ext uri="{FF2B5EF4-FFF2-40B4-BE49-F238E27FC236}">
                  <a16:creationId xmlns:a16="http://schemas.microsoft.com/office/drawing/2014/main" id="{510335A4-410C-4F69-8ADC-6651D79E6ED4}"/>
                </a:ext>
              </a:extLst>
            </p:cNvPr>
            <p:cNvSpPr/>
            <p:nvPr/>
          </p:nvSpPr>
          <p:spPr>
            <a:xfrm>
              <a:off x="348811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1" name="Rectangle 110">
              <a:extLst>
                <a:ext uri="{FF2B5EF4-FFF2-40B4-BE49-F238E27FC236}">
                  <a16:creationId xmlns:a16="http://schemas.microsoft.com/office/drawing/2014/main" id="{42186E86-2FA3-40A3-A626-EAD37DC5667E}"/>
                </a:ext>
              </a:extLst>
            </p:cNvPr>
            <p:cNvSpPr/>
            <p:nvPr/>
          </p:nvSpPr>
          <p:spPr>
            <a:xfrm>
              <a:off x="3880635"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2" name="Rectangle 111">
              <a:extLst>
                <a:ext uri="{FF2B5EF4-FFF2-40B4-BE49-F238E27FC236}">
                  <a16:creationId xmlns:a16="http://schemas.microsoft.com/office/drawing/2014/main" id="{30FC0BB1-C3B4-467E-9EDA-8CA88CDCC422}"/>
                </a:ext>
              </a:extLst>
            </p:cNvPr>
            <p:cNvSpPr/>
            <p:nvPr/>
          </p:nvSpPr>
          <p:spPr>
            <a:xfrm>
              <a:off x="426904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3" name="Rectangle 112">
              <a:extLst>
                <a:ext uri="{FF2B5EF4-FFF2-40B4-BE49-F238E27FC236}">
                  <a16:creationId xmlns:a16="http://schemas.microsoft.com/office/drawing/2014/main" id="{59E92D31-7848-4CA5-8C26-B84E4EB69543}"/>
                </a:ext>
              </a:extLst>
            </p:cNvPr>
            <p:cNvSpPr/>
            <p:nvPr/>
          </p:nvSpPr>
          <p:spPr>
            <a:xfrm>
              <a:off x="465745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4" name="Rectangle 113">
              <a:extLst>
                <a:ext uri="{FF2B5EF4-FFF2-40B4-BE49-F238E27FC236}">
                  <a16:creationId xmlns:a16="http://schemas.microsoft.com/office/drawing/2014/main" id="{8FD25C84-E8AF-46FF-B882-7436B28010FD}"/>
                </a:ext>
              </a:extLst>
            </p:cNvPr>
            <p:cNvSpPr/>
            <p:nvPr/>
          </p:nvSpPr>
          <p:spPr>
            <a:xfrm>
              <a:off x="3095472"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5" name="TextBox 114">
              <a:extLst>
                <a:ext uri="{FF2B5EF4-FFF2-40B4-BE49-F238E27FC236}">
                  <a16:creationId xmlns:a16="http://schemas.microsoft.com/office/drawing/2014/main" id="{732B2CB5-C0D4-42FE-8EB1-90DABF413848}"/>
                </a:ext>
              </a:extLst>
            </p:cNvPr>
            <p:cNvSpPr txBox="1"/>
            <p:nvPr/>
          </p:nvSpPr>
          <p:spPr>
            <a:xfrm>
              <a:off x="3091241" y="2466185"/>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6" name="TextBox 115">
              <a:extLst>
                <a:ext uri="{FF2B5EF4-FFF2-40B4-BE49-F238E27FC236}">
                  <a16:creationId xmlns:a16="http://schemas.microsoft.com/office/drawing/2014/main" id="{9A8ABAE3-4A50-4674-AD6F-E5577D3434C1}"/>
                </a:ext>
              </a:extLst>
            </p:cNvPr>
            <p:cNvSpPr txBox="1"/>
            <p:nvPr/>
          </p:nvSpPr>
          <p:spPr>
            <a:xfrm>
              <a:off x="3426431" y="2466185"/>
              <a:ext cx="485742"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17" name="TextBox 116">
              <a:extLst>
                <a:ext uri="{FF2B5EF4-FFF2-40B4-BE49-F238E27FC236}">
                  <a16:creationId xmlns:a16="http://schemas.microsoft.com/office/drawing/2014/main" id="{27ED403F-044F-4619-A684-FA8A53BDF595}"/>
                </a:ext>
              </a:extLst>
            </p:cNvPr>
            <p:cNvSpPr txBox="1"/>
            <p:nvPr/>
          </p:nvSpPr>
          <p:spPr>
            <a:xfrm>
              <a:off x="3785083" y="2466185"/>
              <a:ext cx="561162" cy="369332"/>
            </a:xfrm>
            <a:prstGeom prst="rect">
              <a:avLst/>
            </a:prstGeom>
            <a:noFill/>
            <a:ln>
              <a:noFill/>
            </a:ln>
          </p:spPr>
          <p:txBody>
            <a:bodyPr wrap="square" rtlCol="0">
              <a:spAutoFit/>
            </a:bodyPr>
            <a:lstStyle/>
            <a:p>
              <a:pPr algn="ctr"/>
              <a:r>
                <a:rPr lang="en-US" dirty="0">
                  <a:solidFill>
                    <a:srgbClr val="FF0000"/>
                  </a:solidFill>
                </a:rPr>
                <a:t>28</a:t>
              </a:r>
              <a:endParaRPr lang="en-CA" sz="3200" dirty="0">
                <a:solidFill>
                  <a:srgbClr val="FF0000"/>
                </a:solidFill>
              </a:endParaRPr>
            </a:p>
          </p:txBody>
        </p:sp>
        <p:sp>
          <p:nvSpPr>
            <p:cNvPr id="118" name="TextBox 117">
              <a:extLst>
                <a:ext uri="{FF2B5EF4-FFF2-40B4-BE49-F238E27FC236}">
                  <a16:creationId xmlns:a16="http://schemas.microsoft.com/office/drawing/2014/main" id="{846C5F6A-6188-40FB-B1D7-BFBF14819F79}"/>
                </a:ext>
              </a:extLst>
            </p:cNvPr>
            <p:cNvSpPr txBox="1"/>
            <p:nvPr/>
          </p:nvSpPr>
          <p:spPr>
            <a:xfrm>
              <a:off x="4209142" y="2466185"/>
              <a:ext cx="485742" cy="368276"/>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19" name="TextBox 118">
              <a:extLst>
                <a:ext uri="{FF2B5EF4-FFF2-40B4-BE49-F238E27FC236}">
                  <a16:creationId xmlns:a16="http://schemas.microsoft.com/office/drawing/2014/main" id="{E5BDF058-C4FC-4098-AA67-603D872B3D3E}"/>
                </a:ext>
              </a:extLst>
            </p:cNvPr>
            <p:cNvSpPr txBox="1"/>
            <p:nvPr/>
          </p:nvSpPr>
          <p:spPr>
            <a:xfrm>
              <a:off x="4660075" y="2466185"/>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0" name="Rectangle 119">
              <a:extLst>
                <a:ext uri="{FF2B5EF4-FFF2-40B4-BE49-F238E27FC236}">
                  <a16:creationId xmlns:a16="http://schemas.microsoft.com/office/drawing/2014/main" id="{105412EB-3FFB-48B8-BA5D-35D48472275D}"/>
                </a:ext>
              </a:extLst>
            </p:cNvPr>
            <p:cNvSpPr/>
            <p:nvPr/>
          </p:nvSpPr>
          <p:spPr>
            <a:xfrm>
              <a:off x="348811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1" name="Rectangle 120">
              <a:extLst>
                <a:ext uri="{FF2B5EF4-FFF2-40B4-BE49-F238E27FC236}">
                  <a16:creationId xmlns:a16="http://schemas.microsoft.com/office/drawing/2014/main" id="{C8FD264A-41A4-4E1C-9DA5-252F94E9AFCC}"/>
                </a:ext>
              </a:extLst>
            </p:cNvPr>
            <p:cNvSpPr/>
            <p:nvPr/>
          </p:nvSpPr>
          <p:spPr>
            <a:xfrm>
              <a:off x="3880635"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2" name="Rectangle 121">
              <a:extLst>
                <a:ext uri="{FF2B5EF4-FFF2-40B4-BE49-F238E27FC236}">
                  <a16:creationId xmlns:a16="http://schemas.microsoft.com/office/drawing/2014/main" id="{076D28E1-230D-4838-A909-0EACC7E4D810}"/>
                </a:ext>
              </a:extLst>
            </p:cNvPr>
            <p:cNvSpPr/>
            <p:nvPr/>
          </p:nvSpPr>
          <p:spPr>
            <a:xfrm>
              <a:off x="426904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3" name="Rectangle 122">
              <a:extLst>
                <a:ext uri="{FF2B5EF4-FFF2-40B4-BE49-F238E27FC236}">
                  <a16:creationId xmlns:a16="http://schemas.microsoft.com/office/drawing/2014/main" id="{89D76F03-00DB-4CE1-BD0D-E481337DC537}"/>
                </a:ext>
              </a:extLst>
            </p:cNvPr>
            <p:cNvSpPr/>
            <p:nvPr/>
          </p:nvSpPr>
          <p:spPr>
            <a:xfrm>
              <a:off x="465745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4" name="Rectangle 123">
              <a:extLst>
                <a:ext uri="{FF2B5EF4-FFF2-40B4-BE49-F238E27FC236}">
                  <a16:creationId xmlns:a16="http://schemas.microsoft.com/office/drawing/2014/main" id="{68EB4F53-8658-4AE9-A7BD-66927C976D4D}"/>
                </a:ext>
              </a:extLst>
            </p:cNvPr>
            <p:cNvSpPr/>
            <p:nvPr/>
          </p:nvSpPr>
          <p:spPr>
            <a:xfrm>
              <a:off x="3095472"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5" name="TextBox 124">
              <a:extLst>
                <a:ext uri="{FF2B5EF4-FFF2-40B4-BE49-F238E27FC236}">
                  <a16:creationId xmlns:a16="http://schemas.microsoft.com/office/drawing/2014/main" id="{83BEDB30-D053-42E4-8006-2DFF36948A4D}"/>
                </a:ext>
              </a:extLst>
            </p:cNvPr>
            <p:cNvSpPr txBox="1"/>
            <p:nvPr/>
          </p:nvSpPr>
          <p:spPr>
            <a:xfrm>
              <a:off x="3091241" y="285350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6" name="TextBox 125">
              <a:extLst>
                <a:ext uri="{FF2B5EF4-FFF2-40B4-BE49-F238E27FC236}">
                  <a16:creationId xmlns:a16="http://schemas.microsoft.com/office/drawing/2014/main" id="{70D93F86-DDAB-487A-ADFF-7158D0C36611}"/>
                </a:ext>
              </a:extLst>
            </p:cNvPr>
            <p:cNvSpPr txBox="1"/>
            <p:nvPr/>
          </p:nvSpPr>
          <p:spPr>
            <a:xfrm>
              <a:off x="3421609" y="2853504"/>
              <a:ext cx="485742"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27" name="TextBox 126">
              <a:extLst>
                <a:ext uri="{FF2B5EF4-FFF2-40B4-BE49-F238E27FC236}">
                  <a16:creationId xmlns:a16="http://schemas.microsoft.com/office/drawing/2014/main" id="{1C4A899F-51C5-4C40-AC5E-C10CD55FFC8B}"/>
                </a:ext>
              </a:extLst>
            </p:cNvPr>
            <p:cNvSpPr txBox="1"/>
            <p:nvPr/>
          </p:nvSpPr>
          <p:spPr>
            <a:xfrm>
              <a:off x="3855211" y="2853504"/>
              <a:ext cx="447850"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28" name="TextBox 127">
              <a:extLst>
                <a:ext uri="{FF2B5EF4-FFF2-40B4-BE49-F238E27FC236}">
                  <a16:creationId xmlns:a16="http://schemas.microsoft.com/office/drawing/2014/main" id="{E5DD177C-ECAA-4D1B-8E06-5604AC5C55CB}"/>
                </a:ext>
              </a:extLst>
            </p:cNvPr>
            <p:cNvSpPr txBox="1"/>
            <p:nvPr/>
          </p:nvSpPr>
          <p:spPr>
            <a:xfrm>
              <a:off x="4244702" y="2853504"/>
              <a:ext cx="425456"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29" name="TextBox 128">
              <a:extLst>
                <a:ext uri="{FF2B5EF4-FFF2-40B4-BE49-F238E27FC236}">
                  <a16:creationId xmlns:a16="http://schemas.microsoft.com/office/drawing/2014/main" id="{0B1014F3-0D49-4376-96F3-87057D8ADFD2}"/>
                </a:ext>
              </a:extLst>
            </p:cNvPr>
            <p:cNvSpPr txBox="1"/>
            <p:nvPr/>
          </p:nvSpPr>
          <p:spPr>
            <a:xfrm>
              <a:off x="4660075" y="285350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0" name="Rectangle 129">
              <a:extLst>
                <a:ext uri="{FF2B5EF4-FFF2-40B4-BE49-F238E27FC236}">
                  <a16:creationId xmlns:a16="http://schemas.microsoft.com/office/drawing/2014/main" id="{6B0F714F-B73A-4D08-80F3-2F36833194D9}"/>
                </a:ext>
              </a:extLst>
            </p:cNvPr>
            <p:cNvSpPr/>
            <p:nvPr/>
          </p:nvSpPr>
          <p:spPr>
            <a:xfrm>
              <a:off x="348811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1" name="Rectangle 130">
              <a:extLst>
                <a:ext uri="{FF2B5EF4-FFF2-40B4-BE49-F238E27FC236}">
                  <a16:creationId xmlns:a16="http://schemas.microsoft.com/office/drawing/2014/main" id="{B974D287-FD66-4501-88FB-D3F0B49FFD6B}"/>
                </a:ext>
              </a:extLst>
            </p:cNvPr>
            <p:cNvSpPr/>
            <p:nvPr/>
          </p:nvSpPr>
          <p:spPr>
            <a:xfrm>
              <a:off x="3880635"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2" name="Rectangle 131">
              <a:extLst>
                <a:ext uri="{FF2B5EF4-FFF2-40B4-BE49-F238E27FC236}">
                  <a16:creationId xmlns:a16="http://schemas.microsoft.com/office/drawing/2014/main" id="{6DB0C232-1E90-4F07-B4E3-71A108EFEDF6}"/>
                </a:ext>
              </a:extLst>
            </p:cNvPr>
            <p:cNvSpPr/>
            <p:nvPr/>
          </p:nvSpPr>
          <p:spPr>
            <a:xfrm>
              <a:off x="426904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3" name="Rectangle 132">
              <a:extLst>
                <a:ext uri="{FF2B5EF4-FFF2-40B4-BE49-F238E27FC236}">
                  <a16:creationId xmlns:a16="http://schemas.microsoft.com/office/drawing/2014/main" id="{A34C750A-EE0B-4130-BD4C-FD678FE7F72D}"/>
                </a:ext>
              </a:extLst>
            </p:cNvPr>
            <p:cNvSpPr/>
            <p:nvPr/>
          </p:nvSpPr>
          <p:spPr>
            <a:xfrm>
              <a:off x="465745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4" name="Rectangle 133">
              <a:extLst>
                <a:ext uri="{FF2B5EF4-FFF2-40B4-BE49-F238E27FC236}">
                  <a16:creationId xmlns:a16="http://schemas.microsoft.com/office/drawing/2014/main" id="{DA8B559A-2D44-4062-9770-927D71224972}"/>
                </a:ext>
              </a:extLst>
            </p:cNvPr>
            <p:cNvSpPr/>
            <p:nvPr/>
          </p:nvSpPr>
          <p:spPr>
            <a:xfrm>
              <a:off x="3095472"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5" name="TextBox 134">
              <a:extLst>
                <a:ext uri="{FF2B5EF4-FFF2-40B4-BE49-F238E27FC236}">
                  <a16:creationId xmlns:a16="http://schemas.microsoft.com/office/drawing/2014/main" id="{048A241D-111C-4497-9C42-2003F6BC6D31}"/>
                </a:ext>
              </a:extLst>
            </p:cNvPr>
            <p:cNvSpPr txBox="1"/>
            <p:nvPr/>
          </p:nvSpPr>
          <p:spPr>
            <a:xfrm>
              <a:off x="3091241"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6" name="TextBox 135">
              <a:extLst>
                <a:ext uri="{FF2B5EF4-FFF2-40B4-BE49-F238E27FC236}">
                  <a16:creationId xmlns:a16="http://schemas.microsoft.com/office/drawing/2014/main" id="{DFAE63A9-58D4-406C-8779-971993B07A73}"/>
                </a:ext>
              </a:extLst>
            </p:cNvPr>
            <p:cNvSpPr txBox="1"/>
            <p:nvPr/>
          </p:nvSpPr>
          <p:spPr>
            <a:xfrm>
              <a:off x="34938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7" name="TextBox 136">
              <a:extLst>
                <a:ext uri="{FF2B5EF4-FFF2-40B4-BE49-F238E27FC236}">
                  <a16:creationId xmlns:a16="http://schemas.microsoft.com/office/drawing/2014/main" id="{A53F4356-D32D-4FBD-9170-4753D8CEDB76}"/>
                </a:ext>
              </a:extLst>
            </p:cNvPr>
            <p:cNvSpPr txBox="1"/>
            <p:nvPr/>
          </p:nvSpPr>
          <p:spPr>
            <a:xfrm>
              <a:off x="3872169"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8" name="TextBox 137">
              <a:extLst>
                <a:ext uri="{FF2B5EF4-FFF2-40B4-BE49-F238E27FC236}">
                  <a16:creationId xmlns:a16="http://schemas.microsoft.com/office/drawing/2014/main" id="{48339625-6890-4C51-B264-CD9B7090B78B}"/>
                </a:ext>
              </a:extLst>
            </p:cNvPr>
            <p:cNvSpPr txBox="1"/>
            <p:nvPr/>
          </p:nvSpPr>
          <p:spPr>
            <a:xfrm>
              <a:off x="4262118"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9" name="TextBox 138">
              <a:extLst>
                <a:ext uri="{FF2B5EF4-FFF2-40B4-BE49-F238E27FC236}">
                  <a16:creationId xmlns:a16="http://schemas.microsoft.com/office/drawing/2014/main" id="{E9D00410-F3E1-4D2C-984B-816D0AF7FEB8}"/>
                </a:ext>
              </a:extLst>
            </p:cNvPr>
            <p:cNvSpPr txBox="1"/>
            <p:nvPr/>
          </p:nvSpPr>
          <p:spPr>
            <a:xfrm>
              <a:off x="46600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grpSp>
      <p:sp>
        <p:nvSpPr>
          <p:cNvPr id="140" name="TextBox 139">
            <a:extLst>
              <a:ext uri="{FF2B5EF4-FFF2-40B4-BE49-F238E27FC236}">
                <a16:creationId xmlns:a16="http://schemas.microsoft.com/office/drawing/2014/main" id="{E2F170B4-0A01-4A4B-99BD-E80C7BBA3F14}"/>
              </a:ext>
            </a:extLst>
          </p:cNvPr>
          <p:cNvSpPr txBox="1"/>
          <p:nvPr/>
        </p:nvSpPr>
        <p:spPr>
          <a:xfrm>
            <a:off x="5136806" y="4929596"/>
            <a:ext cx="1938748" cy="369332"/>
          </a:xfrm>
          <a:prstGeom prst="rect">
            <a:avLst/>
          </a:prstGeom>
          <a:noFill/>
        </p:spPr>
        <p:txBody>
          <a:bodyPr wrap="square" rtlCol="0">
            <a:spAutoFit/>
          </a:bodyPr>
          <a:lstStyle/>
          <a:p>
            <a:pPr algn="ctr"/>
            <a:r>
              <a:rPr lang="en-US" dirty="0">
                <a:solidFill>
                  <a:srgbClr val="FF0000"/>
                </a:solidFill>
              </a:rPr>
              <a:t>Filtered image</a:t>
            </a:r>
          </a:p>
        </p:txBody>
      </p:sp>
      <p:grpSp>
        <p:nvGrpSpPr>
          <p:cNvPr id="3" name="Group 2">
            <a:extLst>
              <a:ext uri="{FF2B5EF4-FFF2-40B4-BE49-F238E27FC236}">
                <a16:creationId xmlns:a16="http://schemas.microsoft.com/office/drawing/2014/main" id="{ADD4AE7E-7ED4-4C29-9C31-610D1D2D06E0}"/>
              </a:ext>
            </a:extLst>
          </p:cNvPr>
          <p:cNvGrpSpPr/>
          <p:nvPr/>
        </p:nvGrpSpPr>
        <p:grpSpPr>
          <a:xfrm>
            <a:off x="5140529" y="2951114"/>
            <a:ext cx="1932257" cy="1929168"/>
            <a:chOff x="5870052" y="3382486"/>
            <a:chExt cx="1932257" cy="1929168"/>
          </a:xfrm>
        </p:grpSpPr>
        <p:sp>
          <p:nvSpPr>
            <p:cNvPr id="142" name="Rectangle 141">
              <a:extLst>
                <a:ext uri="{FF2B5EF4-FFF2-40B4-BE49-F238E27FC236}">
                  <a16:creationId xmlns:a16="http://schemas.microsoft.com/office/drawing/2014/main" id="{866A259A-9728-4AF4-ABE2-E386A1135FA0}"/>
                </a:ext>
              </a:extLst>
            </p:cNvPr>
            <p:cNvSpPr/>
            <p:nvPr/>
          </p:nvSpPr>
          <p:spPr>
            <a:xfrm>
              <a:off x="5870054"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3" name="Rectangle 142">
              <a:extLst>
                <a:ext uri="{FF2B5EF4-FFF2-40B4-BE49-F238E27FC236}">
                  <a16:creationId xmlns:a16="http://schemas.microsoft.com/office/drawing/2014/main" id="{CD4E430E-1C61-4C61-AB9E-2BE2B17B774F}"/>
                </a:ext>
              </a:extLst>
            </p:cNvPr>
            <p:cNvSpPr/>
            <p:nvPr/>
          </p:nvSpPr>
          <p:spPr>
            <a:xfrm>
              <a:off x="6258558"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4" name="Rectangle 143">
              <a:extLst>
                <a:ext uri="{FF2B5EF4-FFF2-40B4-BE49-F238E27FC236}">
                  <a16:creationId xmlns:a16="http://schemas.microsoft.com/office/drawing/2014/main" id="{E22CACAB-DE73-417C-B817-526DD14AE6E8}"/>
                </a:ext>
              </a:extLst>
            </p:cNvPr>
            <p:cNvSpPr/>
            <p:nvPr/>
          </p:nvSpPr>
          <p:spPr>
            <a:xfrm>
              <a:off x="6648621"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5" name="Rectangle 144">
              <a:extLst>
                <a:ext uri="{FF2B5EF4-FFF2-40B4-BE49-F238E27FC236}">
                  <a16:creationId xmlns:a16="http://schemas.microsoft.com/office/drawing/2014/main" id="{8E71902F-809E-42C5-BD93-5939A4290BD6}"/>
                </a:ext>
              </a:extLst>
            </p:cNvPr>
            <p:cNvSpPr/>
            <p:nvPr/>
          </p:nvSpPr>
          <p:spPr>
            <a:xfrm>
              <a:off x="7037030" y="338248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6" name="Rectangle 145">
              <a:extLst>
                <a:ext uri="{FF2B5EF4-FFF2-40B4-BE49-F238E27FC236}">
                  <a16:creationId xmlns:a16="http://schemas.microsoft.com/office/drawing/2014/main" id="{F47D4776-0D2C-47AD-BA23-403E675BC914}"/>
                </a:ext>
              </a:extLst>
            </p:cNvPr>
            <p:cNvSpPr/>
            <p:nvPr/>
          </p:nvSpPr>
          <p:spPr>
            <a:xfrm>
              <a:off x="7429774" y="338248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7" name="Rectangle 146">
              <a:extLst>
                <a:ext uri="{FF2B5EF4-FFF2-40B4-BE49-F238E27FC236}">
                  <a16:creationId xmlns:a16="http://schemas.microsoft.com/office/drawing/2014/main" id="{6827B6D5-B922-4032-A9FE-6B88CC9E9525}"/>
                </a:ext>
              </a:extLst>
            </p:cNvPr>
            <p:cNvSpPr/>
            <p:nvPr/>
          </p:nvSpPr>
          <p:spPr>
            <a:xfrm>
              <a:off x="5870055" y="37719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8" name="Rectangle 147">
              <a:extLst>
                <a:ext uri="{FF2B5EF4-FFF2-40B4-BE49-F238E27FC236}">
                  <a16:creationId xmlns:a16="http://schemas.microsoft.com/office/drawing/2014/main" id="{3AEE4559-E48D-4231-B942-4B4332834346}"/>
                </a:ext>
              </a:extLst>
            </p:cNvPr>
            <p:cNvSpPr/>
            <p:nvPr/>
          </p:nvSpPr>
          <p:spPr>
            <a:xfrm>
              <a:off x="5870054" y="4161423"/>
              <a:ext cx="372535" cy="372535"/>
            </a:xfrm>
            <a:prstGeom prst="rect">
              <a:avLst/>
            </a:prstGeom>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DB2C5EE4-21E4-4031-94BB-F75CE3A19868}"/>
                </a:ext>
              </a:extLst>
            </p:cNvPr>
            <p:cNvSpPr/>
            <p:nvPr/>
          </p:nvSpPr>
          <p:spPr>
            <a:xfrm>
              <a:off x="5870053" y="4550891"/>
              <a:ext cx="372535" cy="372535"/>
            </a:xfrm>
            <a:prstGeom prst="rect">
              <a:avLst/>
            </a:prstGeom>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0" name="Rectangle 149">
              <a:extLst>
                <a:ext uri="{FF2B5EF4-FFF2-40B4-BE49-F238E27FC236}">
                  <a16:creationId xmlns:a16="http://schemas.microsoft.com/office/drawing/2014/main" id="{FFE7D354-8B7A-4271-95BA-E9FFA8DDAEB7}"/>
                </a:ext>
              </a:extLst>
            </p:cNvPr>
            <p:cNvSpPr/>
            <p:nvPr/>
          </p:nvSpPr>
          <p:spPr>
            <a:xfrm>
              <a:off x="5870052" y="493911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1" name="Rectangle 150">
              <a:extLst>
                <a:ext uri="{FF2B5EF4-FFF2-40B4-BE49-F238E27FC236}">
                  <a16:creationId xmlns:a16="http://schemas.microsoft.com/office/drawing/2014/main" id="{E883AC9A-A82E-453E-AB9B-04E4FED6847F}"/>
                </a:ext>
              </a:extLst>
            </p:cNvPr>
            <p:cNvSpPr/>
            <p:nvPr/>
          </p:nvSpPr>
          <p:spPr>
            <a:xfrm>
              <a:off x="6258557" y="493911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2" name="Rectangle 151">
              <a:extLst>
                <a:ext uri="{FF2B5EF4-FFF2-40B4-BE49-F238E27FC236}">
                  <a16:creationId xmlns:a16="http://schemas.microsoft.com/office/drawing/2014/main" id="{4B8C32A7-C407-4E94-9696-A32B362941CD}"/>
                </a:ext>
              </a:extLst>
            </p:cNvPr>
            <p:cNvSpPr/>
            <p:nvPr/>
          </p:nvSpPr>
          <p:spPr>
            <a:xfrm>
              <a:off x="6648621"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3" name="Rectangle 152">
              <a:extLst>
                <a:ext uri="{FF2B5EF4-FFF2-40B4-BE49-F238E27FC236}">
                  <a16:creationId xmlns:a16="http://schemas.microsoft.com/office/drawing/2014/main" id="{169F50EF-6A8E-49BF-B5D9-132AA3EBAD04}"/>
                </a:ext>
              </a:extLst>
            </p:cNvPr>
            <p:cNvSpPr/>
            <p:nvPr/>
          </p:nvSpPr>
          <p:spPr>
            <a:xfrm>
              <a:off x="7037031"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4" name="Rectangle 153">
              <a:extLst>
                <a:ext uri="{FF2B5EF4-FFF2-40B4-BE49-F238E27FC236}">
                  <a16:creationId xmlns:a16="http://schemas.microsoft.com/office/drawing/2014/main" id="{4F1D964F-03B9-4EAE-93A1-7343E796CB0F}"/>
                </a:ext>
              </a:extLst>
            </p:cNvPr>
            <p:cNvSpPr/>
            <p:nvPr/>
          </p:nvSpPr>
          <p:spPr>
            <a:xfrm>
              <a:off x="7429774"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5" name="Rectangle 154">
              <a:extLst>
                <a:ext uri="{FF2B5EF4-FFF2-40B4-BE49-F238E27FC236}">
                  <a16:creationId xmlns:a16="http://schemas.microsoft.com/office/drawing/2014/main" id="{07C94A0E-93E4-4A34-A816-90742FA0D0DD}"/>
                </a:ext>
              </a:extLst>
            </p:cNvPr>
            <p:cNvSpPr/>
            <p:nvPr/>
          </p:nvSpPr>
          <p:spPr>
            <a:xfrm>
              <a:off x="7429773" y="4550890"/>
              <a:ext cx="372535" cy="372535"/>
            </a:xfrm>
            <a:prstGeom prst="rect">
              <a:avLst/>
            </a:prstGeom>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6" name="Rectangle 155">
              <a:extLst>
                <a:ext uri="{FF2B5EF4-FFF2-40B4-BE49-F238E27FC236}">
                  <a16:creationId xmlns:a16="http://schemas.microsoft.com/office/drawing/2014/main" id="{A49C0E15-0884-4903-AF73-845D25BF9B43}"/>
                </a:ext>
              </a:extLst>
            </p:cNvPr>
            <p:cNvSpPr/>
            <p:nvPr/>
          </p:nvSpPr>
          <p:spPr>
            <a:xfrm>
              <a:off x="7429772" y="4161422"/>
              <a:ext cx="372535" cy="372535"/>
            </a:xfrm>
            <a:prstGeom prst="rect">
              <a:avLst/>
            </a:prstGeom>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7" name="Rectangle 156">
              <a:extLst>
                <a:ext uri="{FF2B5EF4-FFF2-40B4-BE49-F238E27FC236}">
                  <a16:creationId xmlns:a16="http://schemas.microsoft.com/office/drawing/2014/main" id="{7DFE1DED-5EFF-4E82-A251-21A83B79F23B}"/>
                </a:ext>
              </a:extLst>
            </p:cNvPr>
            <p:cNvSpPr/>
            <p:nvPr/>
          </p:nvSpPr>
          <p:spPr>
            <a:xfrm>
              <a:off x="7429772" y="377192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8" name="Rectangle 157">
              <a:extLst>
                <a:ext uri="{FF2B5EF4-FFF2-40B4-BE49-F238E27FC236}">
                  <a16:creationId xmlns:a16="http://schemas.microsoft.com/office/drawing/2014/main" id="{B4C19C30-81DA-4F4A-8328-D1CD485E54B8}"/>
                </a:ext>
              </a:extLst>
            </p:cNvPr>
            <p:cNvSpPr/>
            <p:nvPr/>
          </p:nvSpPr>
          <p:spPr>
            <a:xfrm>
              <a:off x="6258558" y="3771927"/>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9" name="Rectangle 158">
              <a:extLst>
                <a:ext uri="{FF2B5EF4-FFF2-40B4-BE49-F238E27FC236}">
                  <a16:creationId xmlns:a16="http://schemas.microsoft.com/office/drawing/2014/main" id="{87172672-A6D9-44D5-981E-7386FA297A38}"/>
                </a:ext>
              </a:extLst>
            </p:cNvPr>
            <p:cNvSpPr/>
            <p:nvPr/>
          </p:nvSpPr>
          <p:spPr>
            <a:xfrm>
              <a:off x="6258558" y="4161421"/>
              <a:ext cx="372535" cy="372535"/>
            </a:xfrm>
            <a:prstGeom prst="rect">
              <a:avLst/>
            </a:prstGeom>
            <a:solidFill>
              <a:schemeClr val="tx1">
                <a:lumMod val="65000"/>
                <a:lumOff val="3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0" name="Rectangle 159">
              <a:extLst>
                <a:ext uri="{FF2B5EF4-FFF2-40B4-BE49-F238E27FC236}">
                  <a16:creationId xmlns:a16="http://schemas.microsoft.com/office/drawing/2014/main" id="{56B6B470-7859-47C4-96BE-8DFE153BED4F}"/>
                </a:ext>
              </a:extLst>
            </p:cNvPr>
            <p:cNvSpPr/>
            <p:nvPr/>
          </p:nvSpPr>
          <p:spPr>
            <a:xfrm>
              <a:off x="6258557" y="4550888"/>
              <a:ext cx="372535" cy="372535"/>
            </a:xfrm>
            <a:prstGeom prst="rect">
              <a:avLst/>
            </a:prstGeom>
            <a:solidFill>
              <a:schemeClr val="tx1">
                <a:lumMod val="65000"/>
                <a:lumOff val="3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1" name="Rectangle 160">
              <a:extLst>
                <a:ext uri="{FF2B5EF4-FFF2-40B4-BE49-F238E27FC236}">
                  <a16:creationId xmlns:a16="http://schemas.microsoft.com/office/drawing/2014/main" id="{9C08459A-A9E6-4FBB-8001-A4DDD62F2D3F}"/>
                </a:ext>
              </a:extLst>
            </p:cNvPr>
            <p:cNvSpPr/>
            <p:nvPr/>
          </p:nvSpPr>
          <p:spPr>
            <a:xfrm>
              <a:off x="6648620" y="4550884"/>
              <a:ext cx="372535" cy="372535"/>
            </a:xfrm>
            <a:prstGeom prst="rect">
              <a:avLst/>
            </a:prstGeom>
            <a:solidFill>
              <a:schemeClr val="tx1">
                <a:lumMod val="65000"/>
                <a:lumOff val="3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2" name="Rectangle 161">
              <a:extLst>
                <a:ext uri="{FF2B5EF4-FFF2-40B4-BE49-F238E27FC236}">
                  <a16:creationId xmlns:a16="http://schemas.microsoft.com/office/drawing/2014/main" id="{33B1CE57-59B4-4D76-85F7-2231CB2E9F61}"/>
                </a:ext>
              </a:extLst>
            </p:cNvPr>
            <p:cNvSpPr/>
            <p:nvPr/>
          </p:nvSpPr>
          <p:spPr>
            <a:xfrm>
              <a:off x="7037029" y="4550890"/>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3" name="Rectangle 162">
              <a:extLst>
                <a:ext uri="{FF2B5EF4-FFF2-40B4-BE49-F238E27FC236}">
                  <a16:creationId xmlns:a16="http://schemas.microsoft.com/office/drawing/2014/main" id="{093F27A8-5B36-408C-B138-7176E4C6DA71}"/>
                </a:ext>
              </a:extLst>
            </p:cNvPr>
            <p:cNvSpPr/>
            <p:nvPr/>
          </p:nvSpPr>
          <p:spPr>
            <a:xfrm>
              <a:off x="7037030" y="4161422"/>
              <a:ext cx="372535" cy="372535"/>
            </a:xfrm>
            <a:prstGeom prst="rect">
              <a:avLst/>
            </a:prstGeom>
            <a:solidFill>
              <a:schemeClr val="tx1">
                <a:lumMod val="65000"/>
                <a:lumOff val="3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4" name="Rectangle 163">
              <a:extLst>
                <a:ext uri="{FF2B5EF4-FFF2-40B4-BE49-F238E27FC236}">
                  <a16:creationId xmlns:a16="http://schemas.microsoft.com/office/drawing/2014/main" id="{85138BB0-C6D2-4C4C-B0E3-5DE86124F31E}"/>
                </a:ext>
              </a:extLst>
            </p:cNvPr>
            <p:cNvSpPr/>
            <p:nvPr/>
          </p:nvSpPr>
          <p:spPr>
            <a:xfrm>
              <a:off x="6648620" y="3771924"/>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5" name="Rectangle 164">
              <a:extLst>
                <a:ext uri="{FF2B5EF4-FFF2-40B4-BE49-F238E27FC236}">
                  <a16:creationId xmlns:a16="http://schemas.microsoft.com/office/drawing/2014/main" id="{0B0D1785-B1CE-4F51-8D06-C90DF3583363}"/>
                </a:ext>
              </a:extLst>
            </p:cNvPr>
            <p:cNvSpPr/>
            <p:nvPr/>
          </p:nvSpPr>
          <p:spPr>
            <a:xfrm>
              <a:off x="7037028" y="3771927"/>
              <a:ext cx="372535" cy="372535"/>
            </a:xfrm>
            <a:prstGeom prst="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0D52CFC5-3D0A-47AF-A9B8-87148073433A}"/>
                </a:ext>
              </a:extLst>
            </p:cNvPr>
            <p:cNvSpPr/>
            <p:nvPr/>
          </p:nvSpPr>
          <p:spPr>
            <a:xfrm>
              <a:off x="6648621" y="4161406"/>
              <a:ext cx="372535" cy="372535"/>
            </a:xfrm>
            <a:prstGeom prst="rect">
              <a:avLst/>
            </a:prstGeom>
            <a:solidFill>
              <a:schemeClr val="tx1">
                <a:lumMod val="65000"/>
                <a:lumOff val="3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194" name="TextBox 193">
            <a:extLst>
              <a:ext uri="{FF2B5EF4-FFF2-40B4-BE49-F238E27FC236}">
                <a16:creationId xmlns:a16="http://schemas.microsoft.com/office/drawing/2014/main" id="{B82937BA-1B0A-44DF-9304-A402728BA153}"/>
              </a:ext>
            </a:extLst>
          </p:cNvPr>
          <p:cNvSpPr txBox="1"/>
          <p:nvPr/>
        </p:nvSpPr>
        <p:spPr>
          <a:xfrm>
            <a:off x="8121199" y="1599507"/>
            <a:ext cx="3217390" cy="2031325"/>
          </a:xfrm>
          <a:prstGeom prst="rect">
            <a:avLst/>
          </a:prstGeom>
          <a:noFill/>
        </p:spPr>
        <p:txBody>
          <a:bodyPr wrap="square" rtlCol="0">
            <a:spAutoFit/>
          </a:bodyPr>
          <a:lstStyle/>
          <a:p>
            <a:pPr algn="ctr"/>
            <a:r>
              <a:rPr lang="en-US" dirty="0"/>
              <a:t>Mean filtering is a simple, intuitive and easy to implement method of smoothing images, i.e. reducing the amount of intensity variation between one pixel and the next. It is often used to reduce noise in images.</a:t>
            </a:r>
          </a:p>
        </p:txBody>
      </p:sp>
      <p:cxnSp>
        <p:nvCxnSpPr>
          <p:cNvPr id="197" name="Straight Arrow Connector 196">
            <a:extLst>
              <a:ext uri="{FF2B5EF4-FFF2-40B4-BE49-F238E27FC236}">
                <a16:creationId xmlns:a16="http://schemas.microsoft.com/office/drawing/2014/main" id="{45FD4747-CF9E-4AA6-B9BA-86EDC739D9BC}"/>
              </a:ext>
            </a:extLst>
          </p:cNvPr>
          <p:cNvCxnSpPr>
            <a:cxnSpLocks/>
          </p:cNvCxnSpPr>
          <p:nvPr/>
        </p:nvCxnSpPr>
        <p:spPr>
          <a:xfrm flipV="1">
            <a:off x="3328827" y="1398017"/>
            <a:ext cx="1517493" cy="127326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F65EAF01-CD31-4E93-B4F9-B149772080C9}"/>
              </a:ext>
            </a:extLst>
          </p:cNvPr>
          <p:cNvGrpSpPr/>
          <p:nvPr/>
        </p:nvGrpSpPr>
        <p:grpSpPr>
          <a:xfrm>
            <a:off x="5139235" y="245466"/>
            <a:ext cx="1932257" cy="1929168"/>
            <a:chOff x="5828955" y="463199"/>
            <a:chExt cx="1932257" cy="1929168"/>
          </a:xfrm>
        </p:grpSpPr>
        <p:sp>
          <p:nvSpPr>
            <p:cNvPr id="198" name="Rectangle 197">
              <a:extLst>
                <a:ext uri="{FF2B5EF4-FFF2-40B4-BE49-F238E27FC236}">
                  <a16:creationId xmlns:a16="http://schemas.microsoft.com/office/drawing/2014/main" id="{736FF0E0-63DD-4088-A402-0709CDFACEC6}"/>
                </a:ext>
              </a:extLst>
            </p:cNvPr>
            <p:cNvSpPr/>
            <p:nvPr/>
          </p:nvSpPr>
          <p:spPr>
            <a:xfrm>
              <a:off x="5828957"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9" name="Rectangle 198">
              <a:extLst>
                <a:ext uri="{FF2B5EF4-FFF2-40B4-BE49-F238E27FC236}">
                  <a16:creationId xmlns:a16="http://schemas.microsoft.com/office/drawing/2014/main" id="{6D87EB10-CDAA-4311-B7AA-1D77EAEC2AD1}"/>
                </a:ext>
              </a:extLst>
            </p:cNvPr>
            <p:cNvSpPr/>
            <p:nvPr/>
          </p:nvSpPr>
          <p:spPr>
            <a:xfrm>
              <a:off x="6217461"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0" name="Rectangle 199">
              <a:extLst>
                <a:ext uri="{FF2B5EF4-FFF2-40B4-BE49-F238E27FC236}">
                  <a16:creationId xmlns:a16="http://schemas.microsoft.com/office/drawing/2014/main" id="{448FF26F-8EF2-4B32-8F1B-8E1889A001DA}"/>
                </a:ext>
              </a:extLst>
            </p:cNvPr>
            <p:cNvSpPr/>
            <p:nvPr/>
          </p:nvSpPr>
          <p:spPr>
            <a:xfrm>
              <a:off x="6607524"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1" name="Rectangle 200">
              <a:extLst>
                <a:ext uri="{FF2B5EF4-FFF2-40B4-BE49-F238E27FC236}">
                  <a16:creationId xmlns:a16="http://schemas.microsoft.com/office/drawing/2014/main" id="{ADCB22AA-A733-4795-A076-64D0010FBF06}"/>
                </a:ext>
              </a:extLst>
            </p:cNvPr>
            <p:cNvSpPr/>
            <p:nvPr/>
          </p:nvSpPr>
          <p:spPr>
            <a:xfrm>
              <a:off x="6995933"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2" name="Rectangle 201">
              <a:extLst>
                <a:ext uri="{FF2B5EF4-FFF2-40B4-BE49-F238E27FC236}">
                  <a16:creationId xmlns:a16="http://schemas.microsoft.com/office/drawing/2014/main" id="{B6E18C37-7435-4E83-B010-E5C2ED9CD049}"/>
                </a:ext>
              </a:extLst>
            </p:cNvPr>
            <p:cNvSpPr/>
            <p:nvPr/>
          </p:nvSpPr>
          <p:spPr>
            <a:xfrm>
              <a:off x="7388677"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3" name="Rectangle 202">
              <a:extLst>
                <a:ext uri="{FF2B5EF4-FFF2-40B4-BE49-F238E27FC236}">
                  <a16:creationId xmlns:a16="http://schemas.microsoft.com/office/drawing/2014/main" id="{A8C6C722-891E-4E8C-BC2B-11DAD3444BC5}"/>
                </a:ext>
              </a:extLst>
            </p:cNvPr>
            <p:cNvSpPr/>
            <p:nvPr/>
          </p:nvSpPr>
          <p:spPr>
            <a:xfrm>
              <a:off x="5828958" y="85264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4" name="Rectangle 203">
              <a:extLst>
                <a:ext uri="{FF2B5EF4-FFF2-40B4-BE49-F238E27FC236}">
                  <a16:creationId xmlns:a16="http://schemas.microsoft.com/office/drawing/2014/main" id="{C2105398-9910-4984-9676-F6EC25EF846B}"/>
                </a:ext>
              </a:extLst>
            </p:cNvPr>
            <p:cNvSpPr/>
            <p:nvPr/>
          </p:nvSpPr>
          <p:spPr>
            <a:xfrm>
              <a:off x="5828957" y="124213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5" name="Rectangle 204">
              <a:extLst>
                <a:ext uri="{FF2B5EF4-FFF2-40B4-BE49-F238E27FC236}">
                  <a16:creationId xmlns:a16="http://schemas.microsoft.com/office/drawing/2014/main" id="{0205DCC6-0DEB-4CBA-8B0F-FDDBB51F6926}"/>
                </a:ext>
              </a:extLst>
            </p:cNvPr>
            <p:cNvSpPr/>
            <p:nvPr/>
          </p:nvSpPr>
          <p:spPr>
            <a:xfrm>
              <a:off x="5828956" y="163160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6" name="Rectangle 205">
              <a:extLst>
                <a:ext uri="{FF2B5EF4-FFF2-40B4-BE49-F238E27FC236}">
                  <a16:creationId xmlns:a16="http://schemas.microsoft.com/office/drawing/2014/main" id="{69171AD6-87AE-43FF-B849-D7872C82FD83}"/>
                </a:ext>
              </a:extLst>
            </p:cNvPr>
            <p:cNvSpPr/>
            <p:nvPr/>
          </p:nvSpPr>
          <p:spPr>
            <a:xfrm>
              <a:off x="5828955" y="201983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7" name="Rectangle 206">
              <a:extLst>
                <a:ext uri="{FF2B5EF4-FFF2-40B4-BE49-F238E27FC236}">
                  <a16:creationId xmlns:a16="http://schemas.microsoft.com/office/drawing/2014/main" id="{D3B97BBB-6C8C-4695-B555-C201A0E5DC66}"/>
                </a:ext>
              </a:extLst>
            </p:cNvPr>
            <p:cNvSpPr/>
            <p:nvPr/>
          </p:nvSpPr>
          <p:spPr>
            <a:xfrm>
              <a:off x="6217460" y="201983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8" name="Rectangle 207">
              <a:extLst>
                <a:ext uri="{FF2B5EF4-FFF2-40B4-BE49-F238E27FC236}">
                  <a16:creationId xmlns:a16="http://schemas.microsoft.com/office/drawing/2014/main" id="{58AA8A4C-588B-4F67-92F7-172458EBF1B1}"/>
                </a:ext>
              </a:extLst>
            </p:cNvPr>
            <p:cNvSpPr/>
            <p:nvPr/>
          </p:nvSpPr>
          <p:spPr>
            <a:xfrm>
              <a:off x="660752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9" name="Rectangle 208">
              <a:extLst>
                <a:ext uri="{FF2B5EF4-FFF2-40B4-BE49-F238E27FC236}">
                  <a16:creationId xmlns:a16="http://schemas.microsoft.com/office/drawing/2014/main" id="{BEACA14F-F6DB-4B43-A547-06268E689333}"/>
                </a:ext>
              </a:extLst>
            </p:cNvPr>
            <p:cNvSpPr/>
            <p:nvPr/>
          </p:nvSpPr>
          <p:spPr>
            <a:xfrm>
              <a:off x="699593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0" name="Rectangle 209">
              <a:extLst>
                <a:ext uri="{FF2B5EF4-FFF2-40B4-BE49-F238E27FC236}">
                  <a16:creationId xmlns:a16="http://schemas.microsoft.com/office/drawing/2014/main" id="{C2F1FAA4-6FA8-4F86-984A-BC8EF5E20C36}"/>
                </a:ext>
              </a:extLst>
            </p:cNvPr>
            <p:cNvSpPr/>
            <p:nvPr/>
          </p:nvSpPr>
          <p:spPr>
            <a:xfrm>
              <a:off x="7388677"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1" name="Rectangle 210">
              <a:extLst>
                <a:ext uri="{FF2B5EF4-FFF2-40B4-BE49-F238E27FC236}">
                  <a16:creationId xmlns:a16="http://schemas.microsoft.com/office/drawing/2014/main" id="{8628EBF4-CC9D-4AF4-8A53-58AB8A9D9915}"/>
                </a:ext>
              </a:extLst>
            </p:cNvPr>
            <p:cNvSpPr/>
            <p:nvPr/>
          </p:nvSpPr>
          <p:spPr>
            <a:xfrm>
              <a:off x="7388676"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2" name="Rectangle 211">
              <a:extLst>
                <a:ext uri="{FF2B5EF4-FFF2-40B4-BE49-F238E27FC236}">
                  <a16:creationId xmlns:a16="http://schemas.microsoft.com/office/drawing/2014/main" id="{59701DF1-8FF8-4818-BCA5-CF6E9C630581}"/>
                </a:ext>
              </a:extLst>
            </p:cNvPr>
            <p:cNvSpPr/>
            <p:nvPr/>
          </p:nvSpPr>
          <p:spPr>
            <a:xfrm>
              <a:off x="7388675" y="1242135"/>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3" name="Rectangle 212">
              <a:extLst>
                <a:ext uri="{FF2B5EF4-FFF2-40B4-BE49-F238E27FC236}">
                  <a16:creationId xmlns:a16="http://schemas.microsoft.com/office/drawing/2014/main" id="{BBE88B1B-DA13-42B4-8B66-22B11B3CAD15}"/>
                </a:ext>
              </a:extLst>
            </p:cNvPr>
            <p:cNvSpPr/>
            <p:nvPr/>
          </p:nvSpPr>
          <p:spPr>
            <a:xfrm>
              <a:off x="7388675"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4" name="Rectangle 213">
              <a:extLst>
                <a:ext uri="{FF2B5EF4-FFF2-40B4-BE49-F238E27FC236}">
                  <a16:creationId xmlns:a16="http://schemas.microsoft.com/office/drawing/2014/main" id="{751351DA-8990-4B74-84E4-00F812F91696}"/>
                </a:ext>
              </a:extLst>
            </p:cNvPr>
            <p:cNvSpPr/>
            <p:nvPr/>
          </p:nvSpPr>
          <p:spPr>
            <a:xfrm>
              <a:off x="621746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5" name="Rectangle 214">
              <a:extLst>
                <a:ext uri="{FF2B5EF4-FFF2-40B4-BE49-F238E27FC236}">
                  <a16:creationId xmlns:a16="http://schemas.microsoft.com/office/drawing/2014/main" id="{C3076C97-2CA6-4412-969B-14A0E3D185C2}"/>
                </a:ext>
              </a:extLst>
            </p:cNvPr>
            <p:cNvSpPr/>
            <p:nvPr/>
          </p:nvSpPr>
          <p:spPr>
            <a:xfrm>
              <a:off x="6217461" y="124213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6" name="Rectangle 215">
              <a:extLst>
                <a:ext uri="{FF2B5EF4-FFF2-40B4-BE49-F238E27FC236}">
                  <a16:creationId xmlns:a16="http://schemas.microsoft.com/office/drawing/2014/main" id="{56FD87E7-C613-4C6C-A3AE-C65EAAF05E2C}"/>
                </a:ext>
              </a:extLst>
            </p:cNvPr>
            <p:cNvSpPr/>
            <p:nvPr/>
          </p:nvSpPr>
          <p:spPr>
            <a:xfrm>
              <a:off x="6217460" y="163160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7" name="Rectangle 216">
              <a:extLst>
                <a:ext uri="{FF2B5EF4-FFF2-40B4-BE49-F238E27FC236}">
                  <a16:creationId xmlns:a16="http://schemas.microsoft.com/office/drawing/2014/main" id="{7C506C8B-28FC-4401-9EB9-9D3C16D85FAB}"/>
                </a:ext>
              </a:extLst>
            </p:cNvPr>
            <p:cNvSpPr/>
            <p:nvPr/>
          </p:nvSpPr>
          <p:spPr>
            <a:xfrm>
              <a:off x="6607523" y="163159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23C55E3B-905F-4DDD-91AF-9F0BAFB5785D}"/>
                </a:ext>
              </a:extLst>
            </p:cNvPr>
            <p:cNvSpPr/>
            <p:nvPr/>
          </p:nvSpPr>
          <p:spPr>
            <a:xfrm>
              <a:off x="6995932"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9" name="Rectangle 218">
              <a:extLst>
                <a:ext uri="{FF2B5EF4-FFF2-40B4-BE49-F238E27FC236}">
                  <a16:creationId xmlns:a16="http://schemas.microsoft.com/office/drawing/2014/main" id="{913A3BAD-5084-4353-B59A-136EC387A022}"/>
                </a:ext>
              </a:extLst>
            </p:cNvPr>
            <p:cNvSpPr/>
            <p:nvPr/>
          </p:nvSpPr>
          <p:spPr>
            <a:xfrm>
              <a:off x="6995933"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0" name="Rectangle 219">
              <a:extLst>
                <a:ext uri="{FF2B5EF4-FFF2-40B4-BE49-F238E27FC236}">
                  <a16:creationId xmlns:a16="http://schemas.microsoft.com/office/drawing/2014/main" id="{29BABB99-AFC9-4E97-B267-1DA4AECB20D2}"/>
                </a:ext>
              </a:extLst>
            </p:cNvPr>
            <p:cNvSpPr/>
            <p:nvPr/>
          </p:nvSpPr>
          <p:spPr>
            <a:xfrm>
              <a:off x="6607523" y="85263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1" name="Rectangle 220">
              <a:extLst>
                <a:ext uri="{FF2B5EF4-FFF2-40B4-BE49-F238E27FC236}">
                  <a16:creationId xmlns:a16="http://schemas.microsoft.com/office/drawing/2014/main" id="{D52DC338-5B60-427E-A78E-3F82D973B775}"/>
                </a:ext>
              </a:extLst>
            </p:cNvPr>
            <p:cNvSpPr/>
            <p:nvPr/>
          </p:nvSpPr>
          <p:spPr>
            <a:xfrm>
              <a:off x="699593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2" name="Rectangle 221">
              <a:extLst>
                <a:ext uri="{FF2B5EF4-FFF2-40B4-BE49-F238E27FC236}">
                  <a16:creationId xmlns:a16="http://schemas.microsoft.com/office/drawing/2014/main" id="{AB6581F6-F789-460D-8FEE-4EEA7897377A}"/>
                </a:ext>
              </a:extLst>
            </p:cNvPr>
            <p:cNvSpPr/>
            <p:nvPr/>
          </p:nvSpPr>
          <p:spPr>
            <a:xfrm>
              <a:off x="6607524" y="1242119"/>
              <a:ext cx="372535" cy="372535"/>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pic>
        <p:nvPicPr>
          <p:cNvPr id="223" name="Picture 222">
            <a:extLst>
              <a:ext uri="{FF2B5EF4-FFF2-40B4-BE49-F238E27FC236}">
                <a16:creationId xmlns:a16="http://schemas.microsoft.com/office/drawing/2014/main" id="{0756E294-F03C-421A-B9A4-4999E7A90C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224" name="Picture 223" descr="A picture containing text, plate, tableware, dishware&#10;&#10;Description automatically generated">
            <a:extLst>
              <a:ext uri="{FF2B5EF4-FFF2-40B4-BE49-F238E27FC236}">
                <a16:creationId xmlns:a16="http://schemas.microsoft.com/office/drawing/2014/main" id="{C2658785-8D3B-4195-9F06-CDF71DF201D2}"/>
              </a:ext>
            </a:extLst>
          </p:cNvPr>
          <p:cNvPicPr>
            <a:picLocks noChangeAspect="1"/>
          </p:cNvPicPr>
          <p:nvPr/>
        </p:nvPicPr>
        <p:blipFill>
          <a:blip r:embed="rId4"/>
          <a:stretch>
            <a:fillRect/>
          </a:stretch>
        </p:blipFill>
        <p:spPr>
          <a:xfrm>
            <a:off x="9048438" y="5367876"/>
            <a:ext cx="2648262" cy="864406"/>
          </a:xfrm>
          <a:prstGeom prst="rect">
            <a:avLst/>
          </a:prstGeom>
        </p:spPr>
      </p:pic>
      <p:sp>
        <p:nvSpPr>
          <p:cNvPr id="63" name="TextBox 62">
            <a:extLst>
              <a:ext uri="{FF2B5EF4-FFF2-40B4-BE49-F238E27FC236}">
                <a16:creationId xmlns:a16="http://schemas.microsoft.com/office/drawing/2014/main" id="{9B733CC5-EE8F-4983-A553-F5AA610D448E}"/>
              </a:ext>
            </a:extLst>
          </p:cNvPr>
          <p:cNvSpPr txBox="1"/>
          <p:nvPr/>
        </p:nvSpPr>
        <p:spPr>
          <a:xfrm>
            <a:off x="11141626" y="3291809"/>
            <a:ext cx="728018" cy="276999"/>
          </a:xfrm>
          <a:prstGeom prst="rect">
            <a:avLst/>
          </a:prstGeom>
          <a:noFill/>
        </p:spPr>
        <p:txBody>
          <a:bodyPr wrap="square" rtlCol="0">
            <a:spAutoFit/>
          </a:bodyPr>
          <a:lstStyle/>
          <a:p>
            <a:r>
              <a:rPr lang="en-US" sz="1200" dirty="0"/>
              <a:t>[7]</a:t>
            </a:r>
          </a:p>
        </p:txBody>
      </p:sp>
    </p:spTree>
    <p:extLst>
      <p:ext uri="{BB962C8B-B14F-4D97-AF65-F5344CB8AC3E}">
        <p14:creationId xmlns:p14="http://schemas.microsoft.com/office/powerpoint/2010/main" val="263960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par>
                                <p:cTn id="12" presetID="1" presetClass="exit" presetSubtype="0" fill="hold" nodeType="withEffect">
                                  <p:stCondLst>
                                    <p:cond delay="0"/>
                                  </p:stCondLst>
                                  <p:childTnLst>
                                    <p:set>
                                      <p:cBhvr>
                                        <p:cTn id="13" dur="1" fill="hold">
                                          <p:stCondLst>
                                            <p:cond delay="0"/>
                                          </p:stCondLst>
                                        </p:cTn>
                                        <p:tgtEl>
                                          <p:spTgt spid="1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97"/>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500"/>
                                        <p:tgtEl>
                                          <p:spTgt spid="16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500"/>
                                        <p:tgtEl>
                                          <p:spTgt spid="14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95"/>
                                        </p:tgtEl>
                                      </p:cBhvr>
                                    </p:animEffect>
                                    <p:set>
                                      <p:cBhvr>
                                        <p:cTn id="39" dur="1" fill="hold">
                                          <p:stCondLst>
                                            <p:cond delay="499"/>
                                          </p:stCondLst>
                                        </p:cTn>
                                        <p:tgtEl>
                                          <p:spTgt spid="1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40" grpId="0"/>
      <p:bldP spid="19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5" name="TextBox 4">
            <a:extLst>
              <a:ext uri="{FF2B5EF4-FFF2-40B4-BE49-F238E27FC236}">
                <a16:creationId xmlns:a16="http://schemas.microsoft.com/office/drawing/2014/main" id="{B6602749-B9B3-47C3-96F0-07BD89AABC2E}"/>
              </a:ext>
            </a:extLst>
          </p:cNvPr>
          <p:cNvSpPr txBox="1"/>
          <p:nvPr/>
        </p:nvSpPr>
        <p:spPr>
          <a:xfrm>
            <a:off x="170276" y="56745"/>
            <a:ext cx="4076244"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Other kernels</a:t>
            </a:r>
          </a:p>
        </p:txBody>
      </p:sp>
      <p:grpSp>
        <p:nvGrpSpPr>
          <p:cNvPr id="2" name="Group 1">
            <a:extLst>
              <a:ext uri="{FF2B5EF4-FFF2-40B4-BE49-F238E27FC236}">
                <a16:creationId xmlns:a16="http://schemas.microsoft.com/office/drawing/2014/main" id="{90FB9304-A6EB-43C3-A69D-35F7BFD5E068}"/>
              </a:ext>
            </a:extLst>
          </p:cNvPr>
          <p:cNvGrpSpPr/>
          <p:nvPr/>
        </p:nvGrpSpPr>
        <p:grpSpPr>
          <a:xfrm>
            <a:off x="1285680" y="1900669"/>
            <a:ext cx="1845435" cy="2183046"/>
            <a:chOff x="1178469" y="1631705"/>
            <a:chExt cx="1845435" cy="2183046"/>
          </a:xfrm>
        </p:grpSpPr>
        <p:grpSp>
          <p:nvGrpSpPr>
            <p:cNvPr id="7" name="Group 6">
              <a:extLst>
                <a:ext uri="{FF2B5EF4-FFF2-40B4-BE49-F238E27FC236}">
                  <a16:creationId xmlns:a16="http://schemas.microsoft.com/office/drawing/2014/main" id="{BF1632F6-DF7E-460B-ACAF-FD5D832AAE82}"/>
                </a:ext>
              </a:extLst>
            </p:cNvPr>
            <p:cNvGrpSpPr/>
            <p:nvPr/>
          </p:nvGrpSpPr>
          <p:grpSpPr>
            <a:xfrm>
              <a:off x="1178469" y="1631705"/>
              <a:ext cx="1845435" cy="1813714"/>
              <a:chOff x="4000619" y="3144276"/>
              <a:chExt cx="1944875" cy="1177995"/>
            </a:xfrm>
          </p:grpSpPr>
          <p:sp>
            <p:nvSpPr>
              <p:cNvPr id="8" name="Rectangle 7">
                <a:extLst>
                  <a:ext uri="{FF2B5EF4-FFF2-40B4-BE49-F238E27FC236}">
                    <a16:creationId xmlns:a16="http://schemas.microsoft.com/office/drawing/2014/main" id="{96E13011-2213-4B5A-94D8-2FA247F4C64C}"/>
                  </a:ext>
                </a:extLst>
              </p:cNvPr>
              <p:cNvSpPr/>
              <p:nvPr/>
            </p:nvSpPr>
            <p:spPr>
              <a:xfrm>
                <a:off x="4000619" y="3144276"/>
                <a:ext cx="1944875" cy="11779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en-US" b="1" dirty="0">
                    <a:solidFill>
                      <a:srgbClr val="00B050"/>
                    </a:solidFill>
                  </a:rPr>
                  <a:t>1/9      1/9      1/9</a:t>
                </a:r>
              </a:p>
              <a:p>
                <a:pPr algn="ctr">
                  <a:lnSpc>
                    <a:spcPct val="200000"/>
                  </a:lnSpc>
                </a:pPr>
                <a:r>
                  <a:rPr lang="en-US" b="1" dirty="0">
                    <a:solidFill>
                      <a:srgbClr val="00B050"/>
                    </a:solidFill>
                  </a:rPr>
                  <a:t>1/9      1/9      1/9</a:t>
                </a:r>
              </a:p>
              <a:p>
                <a:pPr algn="ctr">
                  <a:lnSpc>
                    <a:spcPct val="200000"/>
                  </a:lnSpc>
                </a:pPr>
                <a:r>
                  <a:rPr lang="en-US" b="1" dirty="0">
                    <a:solidFill>
                      <a:srgbClr val="00B050"/>
                    </a:solidFill>
                  </a:rPr>
                  <a:t>1/9      1/9      1/9</a:t>
                </a:r>
                <a:endParaRPr lang="en-CA" b="1" dirty="0">
                  <a:solidFill>
                    <a:srgbClr val="00B050"/>
                  </a:solidFill>
                </a:endParaRPr>
              </a:p>
            </p:txBody>
          </p:sp>
          <p:sp>
            <p:nvSpPr>
              <p:cNvPr id="9" name="Rectangle 8">
                <a:extLst>
                  <a:ext uri="{FF2B5EF4-FFF2-40B4-BE49-F238E27FC236}">
                    <a16:creationId xmlns:a16="http://schemas.microsoft.com/office/drawing/2014/main" id="{2BDA6D2E-A492-4C95-B3DE-62B7E46E53EF}"/>
                  </a:ext>
                </a:extLst>
              </p:cNvPr>
              <p:cNvSpPr/>
              <p:nvPr/>
            </p:nvSpPr>
            <p:spPr>
              <a:xfrm>
                <a:off x="4713834" y="3580024"/>
                <a:ext cx="525562" cy="342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EE576097-A48E-4BB7-8682-6E6BF51A273B}"/>
                </a:ext>
              </a:extLst>
            </p:cNvPr>
            <p:cNvSpPr txBox="1"/>
            <p:nvPr/>
          </p:nvSpPr>
          <p:spPr>
            <a:xfrm>
              <a:off x="1178469" y="3445419"/>
              <a:ext cx="1845435" cy="369332"/>
            </a:xfrm>
            <a:prstGeom prst="rect">
              <a:avLst/>
            </a:prstGeom>
            <a:noFill/>
          </p:spPr>
          <p:txBody>
            <a:bodyPr wrap="square" rtlCol="0">
              <a:spAutoFit/>
            </a:bodyPr>
            <a:lstStyle/>
            <a:p>
              <a:pPr algn="ctr"/>
              <a:r>
                <a:rPr lang="en-US" dirty="0"/>
                <a:t>Mean kernel</a:t>
              </a:r>
            </a:p>
          </p:txBody>
        </p:sp>
      </p:grpSp>
      <p:grpSp>
        <p:nvGrpSpPr>
          <p:cNvPr id="11" name="Group 10">
            <a:extLst>
              <a:ext uri="{FF2B5EF4-FFF2-40B4-BE49-F238E27FC236}">
                <a16:creationId xmlns:a16="http://schemas.microsoft.com/office/drawing/2014/main" id="{CB44EAE5-C239-4580-A487-A221943422D4}"/>
              </a:ext>
            </a:extLst>
          </p:cNvPr>
          <p:cNvGrpSpPr/>
          <p:nvPr/>
        </p:nvGrpSpPr>
        <p:grpSpPr>
          <a:xfrm>
            <a:off x="5125316" y="259378"/>
            <a:ext cx="1941367" cy="1929912"/>
            <a:chOff x="4000619" y="470115"/>
            <a:chExt cx="1941367" cy="1929912"/>
          </a:xfrm>
        </p:grpSpPr>
        <p:sp>
          <p:nvSpPr>
            <p:cNvPr id="12" name="Rectangle 11">
              <a:extLst>
                <a:ext uri="{FF2B5EF4-FFF2-40B4-BE49-F238E27FC236}">
                  <a16:creationId xmlns:a16="http://schemas.microsoft.com/office/drawing/2014/main" id="{B6A7EB1D-F6FE-4FF1-AF5D-73A5B1F06983}"/>
                </a:ext>
              </a:extLst>
            </p:cNvPr>
            <p:cNvSpPr/>
            <p:nvPr/>
          </p:nvSpPr>
          <p:spPr>
            <a:xfrm>
              <a:off x="439749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BEF49FA-E6A1-45A2-AE9A-CCA6F5DE25EA}"/>
                </a:ext>
              </a:extLst>
            </p:cNvPr>
            <p:cNvSpPr/>
            <p:nvPr/>
          </p:nvSpPr>
          <p:spPr>
            <a:xfrm>
              <a:off x="4790013"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E4E01E2-BE79-4BF4-B18D-0252D205E2BF}"/>
                </a:ext>
              </a:extLst>
            </p:cNvPr>
            <p:cNvSpPr/>
            <p:nvPr/>
          </p:nvSpPr>
          <p:spPr>
            <a:xfrm>
              <a:off x="517842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B6102DC-8219-4CB8-BCC9-888E4C67FE73}"/>
                </a:ext>
              </a:extLst>
            </p:cNvPr>
            <p:cNvSpPr/>
            <p:nvPr/>
          </p:nvSpPr>
          <p:spPr>
            <a:xfrm>
              <a:off x="556683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EA2B798-B1EF-43E4-B76C-055177B8C5FE}"/>
                </a:ext>
              </a:extLst>
            </p:cNvPr>
            <p:cNvSpPr/>
            <p:nvPr/>
          </p:nvSpPr>
          <p:spPr>
            <a:xfrm>
              <a:off x="4004850"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4F7E0F4C-A0E7-4E5C-941A-40763C5DBDA9}"/>
                </a:ext>
              </a:extLst>
            </p:cNvPr>
            <p:cNvSpPr txBox="1"/>
            <p:nvPr/>
          </p:nvSpPr>
          <p:spPr>
            <a:xfrm>
              <a:off x="4000619" y="472244"/>
              <a:ext cx="372533" cy="368276"/>
            </a:xfrm>
            <a:prstGeom prst="rect">
              <a:avLst/>
            </a:prstGeom>
            <a:noFill/>
          </p:spPr>
          <p:txBody>
            <a:bodyPr wrap="square" rtlCol="0">
              <a:spAutoFit/>
            </a:bodyPr>
            <a:lstStyle/>
            <a:p>
              <a:pPr algn="ctr"/>
              <a:r>
                <a:rPr lang="en-US" dirty="0"/>
                <a:t>0</a:t>
              </a:r>
              <a:endParaRPr lang="en-CA" dirty="0"/>
            </a:p>
          </p:txBody>
        </p:sp>
        <p:sp>
          <p:nvSpPr>
            <p:cNvPr id="18" name="TextBox 17">
              <a:extLst>
                <a:ext uri="{FF2B5EF4-FFF2-40B4-BE49-F238E27FC236}">
                  <a16:creationId xmlns:a16="http://schemas.microsoft.com/office/drawing/2014/main" id="{8151A5A5-0648-4A6A-AF8D-B3E408FB49CD}"/>
                </a:ext>
              </a:extLst>
            </p:cNvPr>
            <p:cNvSpPr txBox="1"/>
            <p:nvPr/>
          </p:nvSpPr>
          <p:spPr>
            <a:xfrm>
              <a:off x="4403253" y="472244"/>
              <a:ext cx="372533" cy="368276"/>
            </a:xfrm>
            <a:prstGeom prst="rect">
              <a:avLst/>
            </a:prstGeom>
            <a:noFill/>
          </p:spPr>
          <p:txBody>
            <a:bodyPr wrap="square" rtlCol="0">
              <a:spAutoFit/>
            </a:bodyPr>
            <a:lstStyle/>
            <a:p>
              <a:pPr algn="ctr"/>
              <a:r>
                <a:rPr lang="en-US" dirty="0"/>
                <a:t>0</a:t>
              </a:r>
              <a:endParaRPr lang="en-CA" dirty="0"/>
            </a:p>
          </p:txBody>
        </p:sp>
        <p:sp>
          <p:nvSpPr>
            <p:cNvPr id="19" name="TextBox 18">
              <a:extLst>
                <a:ext uri="{FF2B5EF4-FFF2-40B4-BE49-F238E27FC236}">
                  <a16:creationId xmlns:a16="http://schemas.microsoft.com/office/drawing/2014/main" id="{3057AEAD-6650-4734-87E8-5D22B4DF9BB0}"/>
                </a:ext>
              </a:extLst>
            </p:cNvPr>
            <p:cNvSpPr txBox="1"/>
            <p:nvPr/>
          </p:nvSpPr>
          <p:spPr>
            <a:xfrm>
              <a:off x="4781547" y="472244"/>
              <a:ext cx="372533" cy="368276"/>
            </a:xfrm>
            <a:prstGeom prst="rect">
              <a:avLst/>
            </a:prstGeom>
            <a:noFill/>
          </p:spPr>
          <p:txBody>
            <a:bodyPr wrap="square" rtlCol="0">
              <a:spAutoFit/>
            </a:bodyPr>
            <a:lstStyle/>
            <a:p>
              <a:pPr algn="ctr"/>
              <a:r>
                <a:rPr lang="en-US" dirty="0"/>
                <a:t>0</a:t>
              </a:r>
              <a:endParaRPr lang="en-CA" dirty="0"/>
            </a:p>
          </p:txBody>
        </p:sp>
        <p:sp>
          <p:nvSpPr>
            <p:cNvPr id="20" name="TextBox 19">
              <a:extLst>
                <a:ext uri="{FF2B5EF4-FFF2-40B4-BE49-F238E27FC236}">
                  <a16:creationId xmlns:a16="http://schemas.microsoft.com/office/drawing/2014/main" id="{0C5F46E8-CCC2-40F2-8BB6-5C8B62046A2E}"/>
                </a:ext>
              </a:extLst>
            </p:cNvPr>
            <p:cNvSpPr txBox="1"/>
            <p:nvPr/>
          </p:nvSpPr>
          <p:spPr>
            <a:xfrm>
              <a:off x="5171496" y="472244"/>
              <a:ext cx="372533" cy="368276"/>
            </a:xfrm>
            <a:prstGeom prst="rect">
              <a:avLst/>
            </a:prstGeom>
            <a:noFill/>
          </p:spPr>
          <p:txBody>
            <a:bodyPr wrap="square" rtlCol="0">
              <a:spAutoFit/>
            </a:bodyPr>
            <a:lstStyle/>
            <a:p>
              <a:pPr algn="ctr"/>
              <a:r>
                <a:rPr lang="en-US" dirty="0"/>
                <a:t>0</a:t>
              </a:r>
              <a:endParaRPr lang="en-CA" dirty="0"/>
            </a:p>
          </p:txBody>
        </p:sp>
        <p:sp>
          <p:nvSpPr>
            <p:cNvPr id="21" name="TextBox 20">
              <a:extLst>
                <a:ext uri="{FF2B5EF4-FFF2-40B4-BE49-F238E27FC236}">
                  <a16:creationId xmlns:a16="http://schemas.microsoft.com/office/drawing/2014/main" id="{C83DFD7B-8947-4D73-9FDE-6D9BD6E2B500}"/>
                </a:ext>
              </a:extLst>
            </p:cNvPr>
            <p:cNvSpPr txBox="1"/>
            <p:nvPr/>
          </p:nvSpPr>
          <p:spPr>
            <a:xfrm>
              <a:off x="5569453" y="472244"/>
              <a:ext cx="372533" cy="368276"/>
            </a:xfrm>
            <a:prstGeom prst="rect">
              <a:avLst/>
            </a:prstGeom>
            <a:noFill/>
          </p:spPr>
          <p:txBody>
            <a:bodyPr wrap="square" rtlCol="0">
              <a:spAutoFit/>
            </a:bodyPr>
            <a:lstStyle/>
            <a:p>
              <a:pPr algn="ctr"/>
              <a:r>
                <a:rPr lang="en-US" dirty="0"/>
                <a:t>0</a:t>
              </a:r>
              <a:endParaRPr lang="en-CA" dirty="0"/>
            </a:p>
          </p:txBody>
        </p:sp>
        <p:sp>
          <p:nvSpPr>
            <p:cNvPr id="22" name="Rectangle 21">
              <a:extLst>
                <a:ext uri="{FF2B5EF4-FFF2-40B4-BE49-F238E27FC236}">
                  <a16:creationId xmlns:a16="http://schemas.microsoft.com/office/drawing/2014/main" id="{3EF2A006-9A72-41FB-B7B5-6EA235E878C4}"/>
                </a:ext>
              </a:extLst>
            </p:cNvPr>
            <p:cNvSpPr/>
            <p:nvPr/>
          </p:nvSpPr>
          <p:spPr>
            <a:xfrm>
              <a:off x="439749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77B1EE8B-980B-4D30-8F00-24662CFED6D2}"/>
                </a:ext>
              </a:extLst>
            </p:cNvPr>
            <p:cNvSpPr/>
            <p:nvPr/>
          </p:nvSpPr>
          <p:spPr>
            <a:xfrm>
              <a:off x="4790013"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BE62478A-86DE-44D7-BAEF-647FB58549FB}"/>
                </a:ext>
              </a:extLst>
            </p:cNvPr>
            <p:cNvSpPr/>
            <p:nvPr/>
          </p:nvSpPr>
          <p:spPr>
            <a:xfrm>
              <a:off x="517842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2DC1E800-1E15-4359-B501-BEAACF18DE12}"/>
                </a:ext>
              </a:extLst>
            </p:cNvPr>
            <p:cNvSpPr/>
            <p:nvPr/>
          </p:nvSpPr>
          <p:spPr>
            <a:xfrm>
              <a:off x="556683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191EC79F-7C7B-4FD1-BC4E-AC38B04D8B5F}"/>
                </a:ext>
              </a:extLst>
            </p:cNvPr>
            <p:cNvSpPr/>
            <p:nvPr/>
          </p:nvSpPr>
          <p:spPr>
            <a:xfrm>
              <a:off x="4004850"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A58E7467-9CEC-4D20-BCAA-F6BCAFAFDC37}"/>
                </a:ext>
              </a:extLst>
            </p:cNvPr>
            <p:cNvSpPr txBox="1"/>
            <p:nvPr/>
          </p:nvSpPr>
          <p:spPr>
            <a:xfrm>
              <a:off x="4000619" y="861080"/>
              <a:ext cx="372533" cy="368276"/>
            </a:xfrm>
            <a:prstGeom prst="rect">
              <a:avLst/>
            </a:prstGeom>
            <a:noFill/>
          </p:spPr>
          <p:txBody>
            <a:bodyPr wrap="square" rtlCol="0">
              <a:spAutoFit/>
            </a:bodyPr>
            <a:lstStyle/>
            <a:p>
              <a:pPr algn="ctr"/>
              <a:r>
                <a:rPr lang="en-US" dirty="0"/>
                <a:t>0</a:t>
              </a:r>
              <a:endParaRPr lang="en-CA" dirty="0"/>
            </a:p>
          </p:txBody>
        </p:sp>
        <p:sp>
          <p:nvSpPr>
            <p:cNvPr id="28" name="TextBox 27">
              <a:extLst>
                <a:ext uri="{FF2B5EF4-FFF2-40B4-BE49-F238E27FC236}">
                  <a16:creationId xmlns:a16="http://schemas.microsoft.com/office/drawing/2014/main" id="{BDE47BB6-B16F-4CE5-B26F-2674BA97675A}"/>
                </a:ext>
              </a:extLst>
            </p:cNvPr>
            <p:cNvSpPr txBox="1"/>
            <p:nvPr/>
          </p:nvSpPr>
          <p:spPr>
            <a:xfrm>
              <a:off x="4315001" y="861080"/>
              <a:ext cx="561161" cy="369332"/>
            </a:xfrm>
            <a:prstGeom prst="rect">
              <a:avLst/>
            </a:prstGeom>
            <a:noFill/>
          </p:spPr>
          <p:txBody>
            <a:bodyPr wrap="square" rtlCol="0">
              <a:spAutoFit/>
            </a:bodyPr>
            <a:lstStyle/>
            <a:p>
              <a:pPr algn="ctr"/>
              <a:r>
                <a:rPr lang="en-US" dirty="0"/>
                <a:t>255</a:t>
              </a:r>
              <a:endParaRPr lang="en-CA" dirty="0"/>
            </a:p>
          </p:txBody>
        </p:sp>
        <p:sp>
          <p:nvSpPr>
            <p:cNvPr id="29" name="TextBox 28">
              <a:extLst>
                <a:ext uri="{FF2B5EF4-FFF2-40B4-BE49-F238E27FC236}">
                  <a16:creationId xmlns:a16="http://schemas.microsoft.com/office/drawing/2014/main" id="{EBCE2463-8F28-4CB3-83EC-36BA2C23A093}"/>
                </a:ext>
              </a:extLst>
            </p:cNvPr>
            <p:cNvSpPr txBox="1"/>
            <p:nvPr/>
          </p:nvSpPr>
          <p:spPr>
            <a:xfrm>
              <a:off x="4781547" y="861080"/>
              <a:ext cx="372533" cy="368276"/>
            </a:xfrm>
            <a:prstGeom prst="rect">
              <a:avLst/>
            </a:prstGeom>
            <a:noFill/>
          </p:spPr>
          <p:txBody>
            <a:bodyPr wrap="square" rtlCol="0">
              <a:spAutoFit/>
            </a:bodyPr>
            <a:lstStyle/>
            <a:p>
              <a:pPr algn="ctr"/>
              <a:r>
                <a:rPr lang="en-US" dirty="0"/>
                <a:t>0</a:t>
              </a:r>
              <a:endParaRPr lang="en-CA" dirty="0"/>
            </a:p>
          </p:txBody>
        </p:sp>
        <p:sp>
          <p:nvSpPr>
            <p:cNvPr id="30" name="TextBox 29">
              <a:extLst>
                <a:ext uri="{FF2B5EF4-FFF2-40B4-BE49-F238E27FC236}">
                  <a16:creationId xmlns:a16="http://schemas.microsoft.com/office/drawing/2014/main" id="{7F21CB32-DB69-4212-9221-A1D17F3A1383}"/>
                </a:ext>
              </a:extLst>
            </p:cNvPr>
            <p:cNvSpPr txBox="1"/>
            <p:nvPr/>
          </p:nvSpPr>
          <p:spPr>
            <a:xfrm>
              <a:off x="5171496" y="861080"/>
              <a:ext cx="372533" cy="368276"/>
            </a:xfrm>
            <a:prstGeom prst="rect">
              <a:avLst/>
            </a:prstGeom>
            <a:noFill/>
          </p:spPr>
          <p:txBody>
            <a:bodyPr wrap="square" rtlCol="0">
              <a:spAutoFit/>
            </a:bodyPr>
            <a:lstStyle/>
            <a:p>
              <a:pPr algn="ctr"/>
              <a:r>
                <a:rPr lang="en-US" dirty="0"/>
                <a:t>0</a:t>
              </a:r>
              <a:endParaRPr lang="en-CA" dirty="0"/>
            </a:p>
          </p:txBody>
        </p:sp>
        <p:sp>
          <p:nvSpPr>
            <p:cNvPr id="31" name="TextBox 30">
              <a:extLst>
                <a:ext uri="{FF2B5EF4-FFF2-40B4-BE49-F238E27FC236}">
                  <a16:creationId xmlns:a16="http://schemas.microsoft.com/office/drawing/2014/main" id="{DD786AA1-7324-4DD7-BCF9-ACED5893AC76}"/>
                </a:ext>
              </a:extLst>
            </p:cNvPr>
            <p:cNvSpPr txBox="1"/>
            <p:nvPr/>
          </p:nvSpPr>
          <p:spPr>
            <a:xfrm>
              <a:off x="5569453" y="861080"/>
              <a:ext cx="372533" cy="368276"/>
            </a:xfrm>
            <a:prstGeom prst="rect">
              <a:avLst/>
            </a:prstGeom>
            <a:noFill/>
          </p:spPr>
          <p:txBody>
            <a:bodyPr wrap="square" rtlCol="0">
              <a:spAutoFit/>
            </a:bodyPr>
            <a:lstStyle/>
            <a:p>
              <a:pPr algn="ctr"/>
              <a:r>
                <a:rPr lang="en-US" dirty="0"/>
                <a:t>0</a:t>
              </a:r>
              <a:endParaRPr lang="en-CA" dirty="0"/>
            </a:p>
          </p:txBody>
        </p:sp>
        <p:sp>
          <p:nvSpPr>
            <p:cNvPr id="32" name="Rectangle 31">
              <a:extLst>
                <a:ext uri="{FF2B5EF4-FFF2-40B4-BE49-F238E27FC236}">
                  <a16:creationId xmlns:a16="http://schemas.microsoft.com/office/drawing/2014/main" id="{2718F92B-EE19-456E-8B2D-7614C20B0D7A}"/>
                </a:ext>
              </a:extLst>
            </p:cNvPr>
            <p:cNvSpPr/>
            <p:nvPr/>
          </p:nvSpPr>
          <p:spPr>
            <a:xfrm>
              <a:off x="439749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CEC66CBE-6FE8-40D8-8394-64C8D4592CBE}"/>
                </a:ext>
              </a:extLst>
            </p:cNvPr>
            <p:cNvSpPr/>
            <p:nvPr/>
          </p:nvSpPr>
          <p:spPr>
            <a:xfrm>
              <a:off x="4790013"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45DCAF38-3172-4623-A389-832E1A1D90FF}"/>
                </a:ext>
              </a:extLst>
            </p:cNvPr>
            <p:cNvSpPr/>
            <p:nvPr/>
          </p:nvSpPr>
          <p:spPr>
            <a:xfrm>
              <a:off x="517842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FB2563C5-FC10-4F28-82E5-7B5D476B4080}"/>
                </a:ext>
              </a:extLst>
            </p:cNvPr>
            <p:cNvSpPr/>
            <p:nvPr/>
          </p:nvSpPr>
          <p:spPr>
            <a:xfrm>
              <a:off x="556683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46EDF885-2C56-4AD5-BF06-8EAB9E1BC2BA}"/>
                </a:ext>
              </a:extLst>
            </p:cNvPr>
            <p:cNvSpPr/>
            <p:nvPr/>
          </p:nvSpPr>
          <p:spPr>
            <a:xfrm>
              <a:off x="4004850"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D0DFD1F-DCB6-467B-B962-996C4CA81E50}"/>
                </a:ext>
              </a:extLst>
            </p:cNvPr>
            <p:cNvSpPr txBox="1"/>
            <p:nvPr/>
          </p:nvSpPr>
          <p:spPr>
            <a:xfrm>
              <a:off x="4000619" y="1252045"/>
              <a:ext cx="372533" cy="368276"/>
            </a:xfrm>
            <a:prstGeom prst="rect">
              <a:avLst/>
            </a:prstGeom>
            <a:noFill/>
          </p:spPr>
          <p:txBody>
            <a:bodyPr wrap="square" rtlCol="0">
              <a:spAutoFit/>
            </a:bodyPr>
            <a:lstStyle/>
            <a:p>
              <a:pPr algn="ctr"/>
              <a:r>
                <a:rPr lang="en-US" dirty="0"/>
                <a:t>0</a:t>
              </a:r>
              <a:endParaRPr lang="en-CA" dirty="0"/>
            </a:p>
          </p:txBody>
        </p:sp>
        <p:sp>
          <p:nvSpPr>
            <p:cNvPr id="38" name="TextBox 37">
              <a:extLst>
                <a:ext uri="{FF2B5EF4-FFF2-40B4-BE49-F238E27FC236}">
                  <a16:creationId xmlns:a16="http://schemas.microsoft.com/office/drawing/2014/main" id="{F7CEBC1D-E9EC-4D79-B1EC-AA0F20D207DF}"/>
                </a:ext>
              </a:extLst>
            </p:cNvPr>
            <p:cNvSpPr txBox="1"/>
            <p:nvPr/>
          </p:nvSpPr>
          <p:spPr>
            <a:xfrm>
              <a:off x="4403253" y="1252045"/>
              <a:ext cx="372533" cy="368276"/>
            </a:xfrm>
            <a:prstGeom prst="rect">
              <a:avLst/>
            </a:prstGeom>
            <a:noFill/>
          </p:spPr>
          <p:txBody>
            <a:bodyPr wrap="square" rtlCol="0">
              <a:spAutoFit/>
            </a:bodyPr>
            <a:lstStyle/>
            <a:p>
              <a:pPr algn="ctr"/>
              <a:r>
                <a:rPr lang="en-US" dirty="0"/>
                <a:t>0</a:t>
              </a:r>
              <a:endParaRPr lang="en-CA" dirty="0"/>
            </a:p>
          </p:txBody>
        </p:sp>
        <p:sp>
          <p:nvSpPr>
            <p:cNvPr id="39" name="TextBox 38">
              <a:extLst>
                <a:ext uri="{FF2B5EF4-FFF2-40B4-BE49-F238E27FC236}">
                  <a16:creationId xmlns:a16="http://schemas.microsoft.com/office/drawing/2014/main" id="{27508E80-26CE-45B4-BA46-DCCE89F32649}"/>
                </a:ext>
              </a:extLst>
            </p:cNvPr>
            <p:cNvSpPr txBox="1"/>
            <p:nvPr/>
          </p:nvSpPr>
          <p:spPr>
            <a:xfrm>
              <a:off x="4694461" y="1252045"/>
              <a:ext cx="561162" cy="369332"/>
            </a:xfrm>
            <a:prstGeom prst="rect">
              <a:avLst/>
            </a:prstGeom>
            <a:noFill/>
          </p:spPr>
          <p:txBody>
            <a:bodyPr wrap="square" rtlCol="0">
              <a:spAutoFit/>
            </a:bodyPr>
            <a:lstStyle/>
            <a:p>
              <a:pPr algn="ctr"/>
              <a:r>
                <a:rPr lang="en-US" dirty="0"/>
                <a:t>0</a:t>
              </a:r>
              <a:endParaRPr lang="en-CA" sz="3200" dirty="0"/>
            </a:p>
          </p:txBody>
        </p:sp>
        <p:sp>
          <p:nvSpPr>
            <p:cNvPr id="40" name="TextBox 39">
              <a:extLst>
                <a:ext uri="{FF2B5EF4-FFF2-40B4-BE49-F238E27FC236}">
                  <a16:creationId xmlns:a16="http://schemas.microsoft.com/office/drawing/2014/main" id="{10882F3D-029B-4418-8BC2-835235058CEF}"/>
                </a:ext>
              </a:extLst>
            </p:cNvPr>
            <p:cNvSpPr txBox="1"/>
            <p:nvPr/>
          </p:nvSpPr>
          <p:spPr>
            <a:xfrm>
              <a:off x="5171496" y="1252045"/>
              <a:ext cx="372533" cy="368276"/>
            </a:xfrm>
            <a:prstGeom prst="rect">
              <a:avLst/>
            </a:prstGeom>
            <a:noFill/>
          </p:spPr>
          <p:txBody>
            <a:bodyPr wrap="square" rtlCol="0">
              <a:spAutoFit/>
            </a:bodyPr>
            <a:lstStyle/>
            <a:p>
              <a:pPr algn="ctr"/>
              <a:r>
                <a:rPr lang="en-US" dirty="0"/>
                <a:t>0</a:t>
              </a:r>
              <a:endParaRPr lang="en-CA" dirty="0"/>
            </a:p>
          </p:txBody>
        </p:sp>
        <p:sp>
          <p:nvSpPr>
            <p:cNvPr id="41" name="TextBox 40">
              <a:extLst>
                <a:ext uri="{FF2B5EF4-FFF2-40B4-BE49-F238E27FC236}">
                  <a16:creationId xmlns:a16="http://schemas.microsoft.com/office/drawing/2014/main" id="{7AEDB060-29CE-4506-9879-9B185D37A41B}"/>
                </a:ext>
              </a:extLst>
            </p:cNvPr>
            <p:cNvSpPr txBox="1"/>
            <p:nvPr/>
          </p:nvSpPr>
          <p:spPr>
            <a:xfrm>
              <a:off x="5569453" y="1252045"/>
              <a:ext cx="372533" cy="368276"/>
            </a:xfrm>
            <a:prstGeom prst="rect">
              <a:avLst/>
            </a:prstGeom>
            <a:noFill/>
          </p:spPr>
          <p:txBody>
            <a:bodyPr wrap="square" rtlCol="0">
              <a:spAutoFit/>
            </a:bodyPr>
            <a:lstStyle/>
            <a:p>
              <a:pPr algn="ctr"/>
              <a:r>
                <a:rPr lang="en-US" dirty="0"/>
                <a:t>0</a:t>
              </a:r>
              <a:endParaRPr lang="en-CA" dirty="0"/>
            </a:p>
          </p:txBody>
        </p:sp>
        <p:sp>
          <p:nvSpPr>
            <p:cNvPr id="42" name="Rectangle 41">
              <a:extLst>
                <a:ext uri="{FF2B5EF4-FFF2-40B4-BE49-F238E27FC236}">
                  <a16:creationId xmlns:a16="http://schemas.microsoft.com/office/drawing/2014/main" id="{280CFF61-8A86-4C18-A10C-C787E0343ABD}"/>
                </a:ext>
              </a:extLst>
            </p:cNvPr>
            <p:cNvSpPr/>
            <p:nvPr/>
          </p:nvSpPr>
          <p:spPr>
            <a:xfrm>
              <a:off x="439749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4E4306D1-00AE-43F2-80B0-BB0196360C29}"/>
                </a:ext>
              </a:extLst>
            </p:cNvPr>
            <p:cNvSpPr/>
            <p:nvPr/>
          </p:nvSpPr>
          <p:spPr>
            <a:xfrm>
              <a:off x="4790013"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D2529335-E111-4EA9-9E1A-416302DB709E}"/>
                </a:ext>
              </a:extLst>
            </p:cNvPr>
            <p:cNvSpPr/>
            <p:nvPr/>
          </p:nvSpPr>
          <p:spPr>
            <a:xfrm>
              <a:off x="517842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278B6480-ED4A-4076-9B26-A54FC4BC8F8D}"/>
                </a:ext>
              </a:extLst>
            </p:cNvPr>
            <p:cNvSpPr/>
            <p:nvPr/>
          </p:nvSpPr>
          <p:spPr>
            <a:xfrm>
              <a:off x="556683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9F96A0A5-2439-4297-A025-4687E195ACAE}"/>
                </a:ext>
              </a:extLst>
            </p:cNvPr>
            <p:cNvSpPr/>
            <p:nvPr/>
          </p:nvSpPr>
          <p:spPr>
            <a:xfrm>
              <a:off x="4004850"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7" name="TextBox 46">
              <a:extLst>
                <a:ext uri="{FF2B5EF4-FFF2-40B4-BE49-F238E27FC236}">
                  <a16:creationId xmlns:a16="http://schemas.microsoft.com/office/drawing/2014/main" id="{7689B8F2-CCC0-451A-8749-B6EBD66D41CA}"/>
                </a:ext>
              </a:extLst>
            </p:cNvPr>
            <p:cNvSpPr txBox="1"/>
            <p:nvPr/>
          </p:nvSpPr>
          <p:spPr>
            <a:xfrm>
              <a:off x="4000619" y="1639364"/>
              <a:ext cx="372533" cy="368276"/>
            </a:xfrm>
            <a:prstGeom prst="rect">
              <a:avLst/>
            </a:prstGeom>
            <a:noFill/>
          </p:spPr>
          <p:txBody>
            <a:bodyPr wrap="square" rtlCol="0">
              <a:spAutoFit/>
            </a:bodyPr>
            <a:lstStyle/>
            <a:p>
              <a:pPr algn="ctr"/>
              <a:r>
                <a:rPr lang="en-US" dirty="0"/>
                <a:t>0</a:t>
              </a:r>
              <a:endParaRPr lang="en-CA" dirty="0"/>
            </a:p>
          </p:txBody>
        </p:sp>
        <p:sp>
          <p:nvSpPr>
            <p:cNvPr id="48" name="TextBox 47">
              <a:extLst>
                <a:ext uri="{FF2B5EF4-FFF2-40B4-BE49-F238E27FC236}">
                  <a16:creationId xmlns:a16="http://schemas.microsoft.com/office/drawing/2014/main" id="{D91F72FF-DC86-46FF-8D31-368304840A6E}"/>
                </a:ext>
              </a:extLst>
            </p:cNvPr>
            <p:cNvSpPr txBox="1"/>
            <p:nvPr/>
          </p:nvSpPr>
          <p:spPr>
            <a:xfrm>
              <a:off x="4403253" y="1639364"/>
              <a:ext cx="372533" cy="368276"/>
            </a:xfrm>
            <a:prstGeom prst="rect">
              <a:avLst/>
            </a:prstGeom>
            <a:noFill/>
          </p:spPr>
          <p:txBody>
            <a:bodyPr wrap="square" rtlCol="0">
              <a:spAutoFit/>
            </a:bodyPr>
            <a:lstStyle/>
            <a:p>
              <a:pPr algn="ctr"/>
              <a:r>
                <a:rPr lang="en-US" dirty="0"/>
                <a:t>0</a:t>
              </a:r>
              <a:endParaRPr lang="en-CA" dirty="0"/>
            </a:p>
          </p:txBody>
        </p:sp>
        <p:sp>
          <p:nvSpPr>
            <p:cNvPr id="49" name="TextBox 48">
              <a:extLst>
                <a:ext uri="{FF2B5EF4-FFF2-40B4-BE49-F238E27FC236}">
                  <a16:creationId xmlns:a16="http://schemas.microsoft.com/office/drawing/2014/main" id="{0E170F22-C80F-4898-8FAC-B1B0FF016C60}"/>
                </a:ext>
              </a:extLst>
            </p:cNvPr>
            <p:cNvSpPr txBox="1"/>
            <p:nvPr/>
          </p:nvSpPr>
          <p:spPr>
            <a:xfrm>
              <a:off x="4781547" y="1639364"/>
              <a:ext cx="372533" cy="368276"/>
            </a:xfrm>
            <a:prstGeom prst="rect">
              <a:avLst/>
            </a:prstGeom>
            <a:noFill/>
          </p:spPr>
          <p:txBody>
            <a:bodyPr wrap="square" rtlCol="0">
              <a:spAutoFit/>
            </a:bodyPr>
            <a:lstStyle/>
            <a:p>
              <a:pPr algn="ctr"/>
              <a:r>
                <a:rPr lang="en-US" dirty="0"/>
                <a:t>0</a:t>
              </a:r>
              <a:endParaRPr lang="en-CA" dirty="0"/>
            </a:p>
          </p:txBody>
        </p:sp>
        <p:sp>
          <p:nvSpPr>
            <p:cNvPr id="50" name="TextBox 49">
              <a:extLst>
                <a:ext uri="{FF2B5EF4-FFF2-40B4-BE49-F238E27FC236}">
                  <a16:creationId xmlns:a16="http://schemas.microsoft.com/office/drawing/2014/main" id="{D6C9E353-34F4-46AA-B4F8-6D7AFFFE8E2E}"/>
                </a:ext>
              </a:extLst>
            </p:cNvPr>
            <p:cNvSpPr txBox="1"/>
            <p:nvPr/>
          </p:nvSpPr>
          <p:spPr>
            <a:xfrm>
              <a:off x="5171496" y="1639364"/>
              <a:ext cx="372533" cy="368276"/>
            </a:xfrm>
            <a:prstGeom prst="rect">
              <a:avLst/>
            </a:prstGeom>
            <a:noFill/>
          </p:spPr>
          <p:txBody>
            <a:bodyPr wrap="square" rtlCol="0">
              <a:spAutoFit/>
            </a:bodyPr>
            <a:lstStyle/>
            <a:p>
              <a:pPr algn="ctr"/>
              <a:r>
                <a:rPr lang="en-US" dirty="0"/>
                <a:t>0</a:t>
              </a:r>
              <a:endParaRPr lang="en-CA" dirty="0"/>
            </a:p>
          </p:txBody>
        </p:sp>
        <p:sp>
          <p:nvSpPr>
            <p:cNvPr id="51" name="TextBox 50">
              <a:extLst>
                <a:ext uri="{FF2B5EF4-FFF2-40B4-BE49-F238E27FC236}">
                  <a16:creationId xmlns:a16="http://schemas.microsoft.com/office/drawing/2014/main" id="{7D9278F4-16D0-4BD2-847E-246F0E879B06}"/>
                </a:ext>
              </a:extLst>
            </p:cNvPr>
            <p:cNvSpPr txBox="1"/>
            <p:nvPr/>
          </p:nvSpPr>
          <p:spPr>
            <a:xfrm>
              <a:off x="5569453" y="1639364"/>
              <a:ext cx="372533" cy="368276"/>
            </a:xfrm>
            <a:prstGeom prst="rect">
              <a:avLst/>
            </a:prstGeom>
            <a:noFill/>
          </p:spPr>
          <p:txBody>
            <a:bodyPr wrap="square" rtlCol="0">
              <a:spAutoFit/>
            </a:bodyPr>
            <a:lstStyle/>
            <a:p>
              <a:pPr algn="ctr"/>
              <a:r>
                <a:rPr lang="en-US" dirty="0"/>
                <a:t>0</a:t>
              </a:r>
              <a:endParaRPr lang="en-CA" dirty="0"/>
            </a:p>
          </p:txBody>
        </p:sp>
        <p:sp>
          <p:nvSpPr>
            <p:cNvPr id="52" name="Rectangle 51">
              <a:extLst>
                <a:ext uri="{FF2B5EF4-FFF2-40B4-BE49-F238E27FC236}">
                  <a16:creationId xmlns:a16="http://schemas.microsoft.com/office/drawing/2014/main" id="{0EF9C151-70AA-4734-8299-125DA9306CC0}"/>
                </a:ext>
              </a:extLst>
            </p:cNvPr>
            <p:cNvSpPr/>
            <p:nvPr/>
          </p:nvSpPr>
          <p:spPr>
            <a:xfrm>
              <a:off x="439749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34696118-6725-4C00-BE32-5AE378DFBA10}"/>
                </a:ext>
              </a:extLst>
            </p:cNvPr>
            <p:cNvSpPr/>
            <p:nvPr/>
          </p:nvSpPr>
          <p:spPr>
            <a:xfrm>
              <a:off x="4790013"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4" name="Rectangle 53">
              <a:extLst>
                <a:ext uri="{FF2B5EF4-FFF2-40B4-BE49-F238E27FC236}">
                  <a16:creationId xmlns:a16="http://schemas.microsoft.com/office/drawing/2014/main" id="{62013CDC-A5DF-4E07-9B14-14C0A062E643}"/>
                </a:ext>
              </a:extLst>
            </p:cNvPr>
            <p:cNvSpPr/>
            <p:nvPr/>
          </p:nvSpPr>
          <p:spPr>
            <a:xfrm>
              <a:off x="517842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BA9EDBD5-7145-4210-9B1D-BDD1E36E189C}"/>
                </a:ext>
              </a:extLst>
            </p:cNvPr>
            <p:cNvSpPr/>
            <p:nvPr/>
          </p:nvSpPr>
          <p:spPr>
            <a:xfrm>
              <a:off x="556683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020F6EB7-7628-4F73-BA9F-0B91852C45C2}"/>
                </a:ext>
              </a:extLst>
            </p:cNvPr>
            <p:cNvSpPr/>
            <p:nvPr/>
          </p:nvSpPr>
          <p:spPr>
            <a:xfrm>
              <a:off x="4004850"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7" name="TextBox 56">
              <a:extLst>
                <a:ext uri="{FF2B5EF4-FFF2-40B4-BE49-F238E27FC236}">
                  <a16:creationId xmlns:a16="http://schemas.microsoft.com/office/drawing/2014/main" id="{A9B780DB-87C3-4972-AFC7-BEBAF496DEBC}"/>
                </a:ext>
              </a:extLst>
            </p:cNvPr>
            <p:cNvSpPr txBox="1"/>
            <p:nvPr/>
          </p:nvSpPr>
          <p:spPr>
            <a:xfrm>
              <a:off x="4000619" y="2029621"/>
              <a:ext cx="372533" cy="368276"/>
            </a:xfrm>
            <a:prstGeom prst="rect">
              <a:avLst/>
            </a:prstGeom>
            <a:noFill/>
          </p:spPr>
          <p:txBody>
            <a:bodyPr wrap="square" rtlCol="0">
              <a:spAutoFit/>
            </a:bodyPr>
            <a:lstStyle/>
            <a:p>
              <a:pPr algn="ctr"/>
              <a:r>
                <a:rPr lang="en-US" dirty="0"/>
                <a:t>0</a:t>
              </a:r>
              <a:endParaRPr lang="en-CA" dirty="0"/>
            </a:p>
          </p:txBody>
        </p:sp>
        <p:sp>
          <p:nvSpPr>
            <p:cNvPr id="58" name="TextBox 57">
              <a:extLst>
                <a:ext uri="{FF2B5EF4-FFF2-40B4-BE49-F238E27FC236}">
                  <a16:creationId xmlns:a16="http://schemas.microsoft.com/office/drawing/2014/main" id="{48313EE2-486F-43AD-98CC-B2B7B5D3E483}"/>
                </a:ext>
              </a:extLst>
            </p:cNvPr>
            <p:cNvSpPr txBox="1"/>
            <p:nvPr/>
          </p:nvSpPr>
          <p:spPr>
            <a:xfrm>
              <a:off x="4403253" y="2029621"/>
              <a:ext cx="372533" cy="368276"/>
            </a:xfrm>
            <a:prstGeom prst="rect">
              <a:avLst/>
            </a:prstGeom>
            <a:noFill/>
          </p:spPr>
          <p:txBody>
            <a:bodyPr wrap="square" rtlCol="0">
              <a:spAutoFit/>
            </a:bodyPr>
            <a:lstStyle/>
            <a:p>
              <a:pPr algn="ctr"/>
              <a:r>
                <a:rPr lang="en-US" dirty="0"/>
                <a:t>0</a:t>
              </a:r>
              <a:endParaRPr lang="en-CA" dirty="0"/>
            </a:p>
          </p:txBody>
        </p:sp>
        <p:sp>
          <p:nvSpPr>
            <p:cNvPr id="59" name="TextBox 58">
              <a:extLst>
                <a:ext uri="{FF2B5EF4-FFF2-40B4-BE49-F238E27FC236}">
                  <a16:creationId xmlns:a16="http://schemas.microsoft.com/office/drawing/2014/main" id="{1F260B4A-D6E9-414D-A07D-B4D1C38E5883}"/>
                </a:ext>
              </a:extLst>
            </p:cNvPr>
            <p:cNvSpPr txBox="1"/>
            <p:nvPr/>
          </p:nvSpPr>
          <p:spPr>
            <a:xfrm>
              <a:off x="4781547" y="2029621"/>
              <a:ext cx="372533" cy="368276"/>
            </a:xfrm>
            <a:prstGeom prst="rect">
              <a:avLst/>
            </a:prstGeom>
            <a:noFill/>
          </p:spPr>
          <p:txBody>
            <a:bodyPr wrap="square" rtlCol="0">
              <a:spAutoFit/>
            </a:bodyPr>
            <a:lstStyle/>
            <a:p>
              <a:pPr algn="ctr"/>
              <a:r>
                <a:rPr lang="en-US" dirty="0"/>
                <a:t>0</a:t>
              </a:r>
              <a:endParaRPr lang="en-CA" dirty="0"/>
            </a:p>
          </p:txBody>
        </p:sp>
        <p:sp>
          <p:nvSpPr>
            <p:cNvPr id="60" name="TextBox 59">
              <a:extLst>
                <a:ext uri="{FF2B5EF4-FFF2-40B4-BE49-F238E27FC236}">
                  <a16:creationId xmlns:a16="http://schemas.microsoft.com/office/drawing/2014/main" id="{38E720E6-C534-4A75-9610-98DD9421504D}"/>
                </a:ext>
              </a:extLst>
            </p:cNvPr>
            <p:cNvSpPr txBox="1"/>
            <p:nvPr/>
          </p:nvSpPr>
          <p:spPr>
            <a:xfrm>
              <a:off x="5171496" y="2029621"/>
              <a:ext cx="372533" cy="368276"/>
            </a:xfrm>
            <a:prstGeom prst="rect">
              <a:avLst/>
            </a:prstGeom>
            <a:noFill/>
          </p:spPr>
          <p:txBody>
            <a:bodyPr wrap="square" rtlCol="0">
              <a:spAutoFit/>
            </a:bodyPr>
            <a:lstStyle/>
            <a:p>
              <a:pPr algn="ctr"/>
              <a:r>
                <a:rPr lang="en-US" dirty="0"/>
                <a:t>0</a:t>
              </a:r>
              <a:endParaRPr lang="en-CA" dirty="0"/>
            </a:p>
          </p:txBody>
        </p:sp>
        <p:sp>
          <p:nvSpPr>
            <p:cNvPr id="61" name="TextBox 60">
              <a:extLst>
                <a:ext uri="{FF2B5EF4-FFF2-40B4-BE49-F238E27FC236}">
                  <a16:creationId xmlns:a16="http://schemas.microsoft.com/office/drawing/2014/main" id="{B2CE5768-3967-4AF1-89FB-3879B3C144CB}"/>
                </a:ext>
              </a:extLst>
            </p:cNvPr>
            <p:cNvSpPr txBox="1"/>
            <p:nvPr/>
          </p:nvSpPr>
          <p:spPr>
            <a:xfrm>
              <a:off x="5569453" y="2029621"/>
              <a:ext cx="372533" cy="368276"/>
            </a:xfrm>
            <a:prstGeom prst="rect">
              <a:avLst/>
            </a:prstGeom>
            <a:noFill/>
          </p:spPr>
          <p:txBody>
            <a:bodyPr wrap="square" rtlCol="0">
              <a:spAutoFit/>
            </a:bodyPr>
            <a:lstStyle/>
            <a:p>
              <a:pPr algn="ctr"/>
              <a:r>
                <a:rPr lang="en-US" dirty="0"/>
                <a:t>0</a:t>
              </a:r>
              <a:endParaRPr lang="en-CA" dirty="0"/>
            </a:p>
          </p:txBody>
        </p:sp>
      </p:grpSp>
      <p:sp>
        <p:nvSpPr>
          <p:cNvPr id="62" name="TextBox 61">
            <a:extLst>
              <a:ext uri="{FF2B5EF4-FFF2-40B4-BE49-F238E27FC236}">
                <a16:creationId xmlns:a16="http://schemas.microsoft.com/office/drawing/2014/main" id="{4D4E2376-F1C6-414E-9DEE-24B37058DEEE}"/>
              </a:ext>
            </a:extLst>
          </p:cNvPr>
          <p:cNvSpPr txBox="1"/>
          <p:nvPr/>
        </p:nvSpPr>
        <p:spPr>
          <a:xfrm>
            <a:off x="5125316" y="2231846"/>
            <a:ext cx="1938748" cy="369332"/>
          </a:xfrm>
          <a:prstGeom prst="rect">
            <a:avLst/>
          </a:prstGeom>
          <a:noFill/>
        </p:spPr>
        <p:txBody>
          <a:bodyPr wrap="square" rtlCol="0">
            <a:spAutoFit/>
          </a:bodyPr>
          <a:lstStyle/>
          <a:p>
            <a:pPr algn="ctr"/>
            <a:r>
              <a:rPr lang="en-US" dirty="0"/>
              <a:t>Original image</a:t>
            </a:r>
          </a:p>
        </p:txBody>
      </p:sp>
      <p:grpSp>
        <p:nvGrpSpPr>
          <p:cNvPr id="167" name="Group 166">
            <a:extLst>
              <a:ext uri="{FF2B5EF4-FFF2-40B4-BE49-F238E27FC236}">
                <a16:creationId xmlns:a16="http://schemas.microsoft.com/office/drawing/2014/main" id="{786B81EB-BD21-4BDB-84CB-2643B26B0365}"/>
              </a:ext>
            </a:extLst>
          </p:cNvPr>
          <p:cNvGrpSpPr/>
          <p:nvPr/>
        </p:nvGrpSpPr>
        <p:grpSpPr>
          <a:xfrm>
            <a:off x="5073650" y="2973203"/>
            <a:ext cx="1990414" cy="1929912"/>
            <a:chOff x="3042194" y="1684255"/>
            <a:chExt cx="1990414" cy="1929912"/>
          </a:xfrm>
        </p:grpSpPr>
        <p:sp>
          <p:nvSpPr>
            <p:cNvPr id="90" name="Rectangle 89">
              <a:extLst>
                <a:ext uri="{FF2B5EF4-FFF2-40B4-BE49-F238E27FC236}">
                  <a16:creationId xmlns:a16="http://schemas.microsoft.com/office/drawing/2014/main" id="{771A58D0-E9F2-4476-B8DE-294B9A111F3A}"/>
                </a:ext>
              </a:extLst>
            </p:cNvPr>
            <p:cNvSpPr/>
            <p:nvPr/>
          </p:nvSpPr>
          <p:spPr>
            <a:xfrm>
              <a:off x="348811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1" name="Rectangle 90">
              <a:extLst>
                <a:ext uri="{FF2B5EF4-FFF2-40B4-BE49-F238E27FC236}">
                  <a16:creationId xmlns:a16="http://schemas.microsoft.com/office/drawing/2014/main" id="{79F522C3-4390-4F59-9903-0D64CDD57239}"/>
                </a:ext>
              </a:extLst>
            </p:cNvPr>
            <p:cNvSpPr/>
            <p:nvPr/>
          </p:nvSpPr>
          <p:spPr>
            <a:xfrm>
              <a:off x="3880635"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2" name="Rectangle 91">
              <a:extLst>
                <a:ext uri="{FF2B5EF4-FFF2-40B4-BE49-F238E27FC236}">
                  <a16:creationId xmlns:a16="http://schemas.microsoft.com/office/drawing/2014/main" id="{54BF7699-B650-45F5-9E2A-ED847F24B3CD}"/>
                </a:ext>
              </a:extLst>
            </p:cNvPr>
            <p:cNvSpPr/>
            <p:nvPr/>
          </p:nvSpPr>
          <p:spPr>
            <a:xfrm>
              <a:off x="426904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3" name="Rectangle 92">
              <a:extLst>
                <a:ext uri="{FF2B5EF4-FFF2-40B4-BE49-F238E27FC236}">
                  <a16:creationId xmlns:a16="http://schemas.microsoft.com/office/drawing/2014/main" id="{E01ABAF1-96BD-479E-A44A-873250BC7E63}"/>
                </a:ext>
              </a:extLst>
            </p:cNvPr>
            <p:cNvSpPr/>
            <p:nvPr/>
          </p:nvSpPr>
          <p:spPr>
            <a:xfrm>
              <a:off x="465745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4" name="Rectangle 93">
              <a:extLst>
                <a:ext uri="{FF2B5EF4-FFF2-40B4-BE49-F238E27FC236}">
                  <a16:creationId xmlns:a16="http://schemas.microsoft.com/office/drawing/2014/main" id="{BFE791C8-1787-4DC6-B550-B9F93E437C31}"/>
                </a:ext>
              </a:extLst>
            </p:cNvPr>
            <p:cNvSpPr/>
            <p:nvPr/>
          </p:nvSpPr>
          <p:spPr>
            <a:xfrm>
              <a:off x="3095472"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5" name="TextBox 94">
              <a:extLst>
                <a:ext uri="{FF2B5EF4-FFF2-40B4-BE49-F238E27FC236}">
                  <a16:creationId xmlns:a16="http://schemas.microsoft.com/office/drawing/2014/main" id="{A693E622-BB63-41E7-97C6-AC8818CF87BC}"/>
                </a:ext>
              </a:extLst>
            </p:cNvPr>
            <p:cNvSpPr txBox="1"/>
            <p:nvPr/>
          </p:nvSpPr>
          <p:spPr>
            <a:xfrm>
              <a:off x="3057005" y="1686384"/>
              <a:ext cx="466062"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96" name="TextBox 95">
              <a:extLst>
                <a:ext uri="{FF2B5EF4-FFF2-40B4-BE49-F238E27FC236}">
                  <a16:creationId xmlns:a16="http://schemas.microsoft.com/office/drawing/2014/main" id="{8483CFDB-D39C-4A27-B8F7-CB1249F8457C}"/>
                </a:ext>
              </a:extLst>
            </p:cNvPr>
            <p:cNvSpPr txBox="1"/>
            <p:nvPr/>
          </p:nvSpPr>
          <p:spPr>
            <a:xfrm>
              <a:off x="3454629" y="1686384"/>
              <a:ext cx="440972"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97" name="TextBox 96">
              <a:extLst>
                <a:ext uri="{FF2B5EF4-FFF2-40B4-BE49-F238E27FC236}">
                  <a16:creationId xmlns:a16="http://schemas.microsoft.com/office/drawing/2014/main" id="{51A83776-5020-4392-80A8-8DB40907C1E3}"/>
                </a:ext>
              </a:extLst>
            </p:cNvPr>
            <p:cNvSpPr txBox="1"/>
            <p:nvPr/>
          </p:nvSpPr>
          <p:spPr>
            <a:xfrm>
              <a:off x="3822931" y="1686384"/>
              <a:ext cx="478605"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98" name="TextBox 97">
              <a:extLst>
                <a:ext uri="{FF2B5EF4-FFF2-40B4-BE49-F238E27FC236}">
                  <a16:creationId xmlns:a16="http://schemas.microsoft.com/office/drawing/2014/main" id="{0DD756B8-60C7-4085-A157-6C912D280CA1}"/>
                </a:ext>
              </a:extLst>
            </p:cNvPr>
            <p:cNvSpPr txBox="1"/>
            <p:nvPr/>
          </p:nvSpPr>
          <p:spPr>
            <a:xfrm>
              <a:off x="4262118"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9" name="TextBox 98">
              <a:extLst>
                <a:ext uri="{FF2B5EF4-FFF2-40B4-BE49-F238E27FC236}">
                  <a16:creationId xmlns:a16="http://schemas.microsoft.com/office/drawing/2014/main" id="{0C8ACE9C-AAC4-4AB2-8671-4CC5B5C72568}"/>
                </a:ext>
              </a:extLst>
            </p:cNvPr>
            <p:cNvSpPr txBox="1"/>
            <p:nvPr/>
          </p:nvSpPr>
          <p:spPr>
            <a:xfrm>
              <a:off x="4660075" y="1686384"/>
              <a:ext cx="372533" cy="368276"/>
            </a:xfrm>
            <a:prstGeom prst="rect">
              <a:avLst/>
            </a:prstGeom>
            <a:noFill/>
            <a:ln>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0" name="Rectangle 99">
              <a:extLst>
                <a:ext uri="{FF2B5EF4-FFF2-40B4-BE49-F238E27FC236}">
                  <a16:creationId xmlns:a16="http://schemas.microsoft.com/office/drawing/2014/main" id="{A65C9367-4939-4B9D-861A-891A6DF2718D}"/>
                </a:ext>
              </a:extLst>
            </p:cNvPr>
            <p:cNvSpPr/>
            <p:nvPr/>
          </p:nvSpPr>
          <p:spPr>
            <a:xfrm>
              <a:off x="348811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1" name="Rectangle 100">
              <a:extLst>
                <a:ext uri="{FF2B5EF4-FFF2-40B4-BE49-F238E27FC236}">
                  <a16:creationId xmlns:a16="http://schemas.microsoft.com/office/drawing/2014/main" id="{FDECCDED-1B54-498E-ADB9-5463C1D1CBBB}"/>
                </a:ext>
              </a:extLst>
            </p:cNvPr>
            <p:cNvSpPr/>
            <p:nvPr/>
          </p:nvSpPr>
          <p:spPr>
            <a:xfrm>
              <a:off x="3880635"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2" name="Rectangle 101">
              <a:extLst>
                <a:ext uri="{FF2B5EF4-FFF2-40B4-BE49-F238E27FC236}">
                  <a16:creationId xmlns:a16="http://schemas.microsoft.com/office/drawing/2014/main" id="{084B010E-781D-40F2-8EA4-23903782F449}"/>
                </a:ext>
              </a:extLst>
            </p:cNvPr>
            <p:cNvSpPr/>
            <p:nvPr/>
          </p:nvSpPr>
          <p:spPr>
            <a:xfrm>
              <a:off x="426904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3" name="Rectangle 102">
              <a:extLst>
                <a:ext uri="{FF2B5EF4-FFF2-40B4-BE49-F238E27FC236}">
                  <a16:creationId xmlns:a16="http://schemas.microsoft.com/office/drawing/2014/main" id="{0B167170-6A39-43A4-ACB2-C89116E1D46D}"/>
                </a:ext>
              </a:extLst>
            </p:cNvPr>
            <p:cNvSpPr/>
            <p:nvPr/>
          </p:nvSpPr>
          <p:spPr>
            <a:xfrm>
              <a:off x="465745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4" name="Rectangle 103">
              <a:extLst>
                <a:ext uri="{FF2B5EF4-FFF2-40B4-BE49-F238E27FC236}">
                  <a16:creationId xmlns:a16="http://schemas.microsoft.com/office/drawing/2014/main" id="{E15043C7-6B96-4019-85B8-35D82222E163}"/>
                </a:ext>
              </a:extLst>
            </p:cNvPr>
            <p:cNvSpPr/>
            <p:nvPr/>
          </p:nvSpPr>
          <p:spPr>
            <a:xfrm>
              <a:off x="3095472"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5" name="TextBox 104">
              <a:extLst>
                <a:ext uri="{FF2B5EF4-FFF2-40B4-BE49-F238E27FC236}">
                  <a16:creationId xmlns:a16="http://schemas.microsoft.com/office/drawing/2014/main" id="{76F5DEDE-08D5-4330-889B-A9D88251362B}"/>
                </a:ext>
              </a:extLst>
            </p:cNvPr>
            <p:cNvSpPr txBox="1"/>
            <p:nvPr/>
          </p:nvSpPr>
          <p:spPr>
            <a:xfrm>
              <a:off x="3042194" y="2075220"/>
              <a:ext cx="485741"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06" name="TextBox 105">
              <a:extLst>
                <a:ext uri="{FF2B5EF4-FFF2-40B4-BE49-F238E27FC236}">
                  <a16:creationId xmlns:a16="http://schemas.microsoft.com/office/drawing/2014/main" id="{FEACCC79-5DA6-4FC7-A1B7-DEC9A8DCB760}"/>
                </a:ext>
              </a:extLst>
            </p:cNvPr>
            <p:cNvSpPr txBox="1"/>
            <p:nvPr/>
          </p:nvSpPr>
          <p:spPr>
            <a:xfrm>
              <a:off x="3421609" y="2075220"/>
              <a:ext cx="485742"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07" name="TextBox 106">
              <a:extLst>
                <a:ext uri="{FF2B5EF4-FFF2-40B4-BE49-F238E27FC236}">
                  <a16:creationId xmlns:a16="http://schemas.microsoft.com/office/drawing/2014/main" id="{9C7466D4-35FA-4631-AF47-4322A9ED5025}"/>
                </a:ext>
              </a:extLst>
            </p:cNvPr>
            <p:cNvSpPr txBox="1"/>
            <p:nvPr/>
          </p:nvSpPr>
          <p:spPr>
            <a:xfrm>
              <a:off x="3794144" y="2075220"/>
              <a:ext cx="561161"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08" name="TextBox 107">
              <a:extLst>
                <a:ext uri="{FF2B5EF4-FFF2-40B4-BE49-F238E27FC236}">
                  <a16:creationId xmlns:a16="http://schemas.microsoft.com/office/drawing/2014/main" id="{E711C748-9D73-4B8A-A106-A7A10E2C6A1B}"/>
                </a:ext>
              </a:extLst>
            </p:cNvPr>
            <p:cNvSpPr txBox="1"/>
            <p:nvPr/>
          </p:nvSpPr>
          <p:spPr>
            <a:xfrm>
              <a:off x="4233488" y="2075220"/>
              <a:ext cx="461396"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9" name="TextBox 108">
              <a:extLst>
                <a:ext uri="{FF2B5EF4-FFF2-40B4-BE49-F238E27FC236}">
                  <a16:creationId xmlns:a16="http://schemas.microsoft.com/office/drawing/2014/main" id="{D5218C5E-2D9A-49A2-AF35-EBF550D55AA1}"/>
                </a:ext>
              </a:extLst>
            </p:cNvPr>
            <p:cNvSpPr txBox="1"/>
            <p:nvPr/>
          </p:nvSpPr>
          <p:spPr>
            <a:xfrm>
              <a:off x="4660075" y="2075220"/>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0" name="Rectangle 109">
              <a:extLst>
                <a:ext uri="{FF2B5EF4-FFF2-40B4-BE49-F238E27FC236}">
                  <a16:creationId xmlns:a16="http://schemas.microsoft.com/office/drawing/2014/main" id="{510335A4-410C-4F69-8ADC-6651D79E6ED4}"/>
                </a:ext>
              </a:extLst>
            </p:cNvPr>
            <p:cNvSpPr/>
            <p:nvPr/>
          </p:nvSpPr>
          <p:spPr>
            <a:xfrm>
              <a:off x="348811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1" name="Rectangle 110">
              <a:extLst>
                <a:ext uri="{FF2B5EF4-FFF2-40B4-BE49-F238E27FC236}">
                  <a16:creationId xmlns:a16="http://schemas.microsoft.com/office/drawing/2014/main" id="{42186E86-2FA3-40A3-A626-EAD37DC5667E}"/>
                </a:ext>
              </a:extLst>
            </p:cNvPr>
            <p:cNvSpPr/>
            <p:nvPr/>
          </p:nvSpPr>
          <p:spPr>
            <a:xfrm>
              <a:off x="3880635"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2" name="Rectangle 111">
              <a:extLst>
                <a:ext uri="{FF2B5EF4-FFF2-40B4-BE49-F238E27FC236}">
                  <a16:creationId xmlns:a16="http://schemas.microsoft.com/office/drawing/2014/main" id="{30FC0BB1-C3B4-467E-9EDA-8CA88CDCC422}"/>
                </a:ext>
              </a:extLst>
            </p:cNvPr>
            <p:cNvSpPr/>
            <p:nvPr/>
          </p:nvSpPr>
          <p:spPr>
            <a:xfrm>
              <a:off x="426904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3" name="Rectangle 112">
              <a:extLst>
                <a:ext uri="{FF2B5EF4-FFF2-40B4-BE49-F238E27FC236}">
                  <a16:creationId xmlns:a16="http://schemas.microsoft.com/office/drawing/2014/main" id="{59E92D31-7848-4CA5-8C26-B84E4EB69543}"/>
                </a:ext>
              </a:extLst>
            </p:cNvPr>
            <p:cNvSpPr/>
            <p:nvPr/>
          </p:nvSpPr>
          <p:spPr>
            <a:xfrm>
              <a:off x="465745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4" name="Rectangle 113">
              <a:extLst>
                <a:ext uri="{FF2B5EF4-FFF2-40B4-BE49-F238E27FC236}">
                  <a16:creationId xmlns:a16="http://schemas.microsoft.com/office/drawing/2014/main" id="{8FD25C84-E8AF-46FF-B882-7436B28010FD}"/>
                </a:ext>
              </a:extLst>
            </p:cNvPr>
            <p:cNvSpPr/>
            <p:nvPr/>
          </p:nvSpPr>
          <p:spPr>
            <a:xfrm>
              <a:off x="3095472"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5" name="TextBox 114">
              <a:extLst>
                <a:ext uri="{FF2B5EF4-FFF2-40B4-BE49-F238E27FC236}">
                  <a16:creationId xmlns:a16="http://schemas.microsoft.com/office/drawing/2014/main" id="{732B2CB5-C0D4-42FE-8EB1-90DABF413848}"/>
                </a:ext>
              </a:extLst>
            </p:cNvPr>
            <p:cNvSpPr txBox="1"/>
            <p:nvPr/>
          </p:nvSpPr>
          <p:spPr>
            <a:xfrm>
              <a:off x="3044813" y="2466185"/>
              <a:ext cx="485742"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16" name="TextBox 115">
              <a:extLst>
                <a:ext uri="{FF2B5EF4-FFF2-40B4-BE49-F238E27FC236}">
                  <a16:creationId xmlns:a16="http://schemas.microsoft.com/office/drawing/2014/main" id="{9A8ABAE3-4A50-4674-AD6F-E5577D3434C1}"/>
                </a:ext>
              </a:extLst>
            </p:cNvPr>
            <p:cNvSpPr txBox="1"/>
            <p:nvPr/>
          </p:nvSpPr>
          <p:spPr>
            <a:xfrm>
              <a:off x="3426431" y="2466185"/>
              <a:ext cx="485742" cy="369332"/>
            </a:xfrm>
            <a:prstGeom prst="rect">
              <a:avLst/>
            </a:prstGeom>
            <a:noFill/>
            <a:ln>
              <a:noFill/>
            </a:ln>
          </p:spPr>
          <p:txBody>
            <a:bodyPr wrap="square" rtlCol="0">
              <a:spAutoFit/>
            </a:bodyPr>
            <a:lstStyle/>
            <a:p>
              <a:pPr algn="ctr"/>
              <a:r>
                <a:rPr lang="en-US" dirty="0">
                  <a:solidFill>
                    <a:srgbClr val="FF0000"/>
                  </a:solidFill>
                </a:rPr>
                <a:t>28</a:t>
              </a:r>
              <a:endParaRPr lang="en-CA" dirty="0">
                <a:solidFill>
                  <a:srgbClr val="FF0000"/>
                </a:solidFill>
              </a:endParaRPr>
            </a:p>
          </p:txBody>
        </p:sp>
        <p:sp>
          <p:nvSpPr>
            <p:cNvPr id="117" name="TextBox 116">
              <a:extLst>
                <a:ext uri="{FF2B5EF4-FFF2-40B4-BE49-F238E27FC236}">
                  <a16:creationId xmlns:a16="http://schemas.microsoft.com/office/drawing/2014/main" id="{27ED403F-044F-4619-A684-FA8A53BDF595}"/>
                </a:ext>
              </a:extLst>
            </p:cNvPr>
            <p:cNvSpPr txBox="1"/>
            <p:nvPr/>
          </p:nvSpPr>
          <p:spPr>
            <a:xfrm>
              <a:off x="3785083" y="2466185"/>
              <a:ext cx="561162" cy="369332"/>
            </a:xfrm>
            <a:prstGeom prst="rect">
              <a:avLst/>
            </a:prstGeom>
            <a:noFill/>
            <a:ln>
              <a:noFill/>
            </a:ln>
          </p:spPr>
          <p:txBody>
            <a:bodyPr wrap="square" rtlCol="0">
              <a:spAutoFit/>
            </a:bodyPr>
            <a:lstStyle/>
            <a:p>
              <a:pPr algn="ctr"/>
              <a:r>
                <a:rPr lang="en-US" dirty="0">
                  <a:solidFill>
                    <a:srgbClr val="FF0000"/>
                  </a:solidFill>
                </a:rPr>
                <a:t>28</a:t>
              </a:r>
              <a:endParaRPr lang="en-CA" sz="3200" dirty="0">
                <a:solidFill>
                  <a:srgbClr val="FF0000"/>
                </a:solidFill>
              </a:endParaRPr>
            </a:p>
          </p:txBody>
        </p:sp>
        <p:sp>
          <p:nvSpPr>
            <p:cNvPr id="118" name="TextBox 117">
              <a:extLst>
                <a:ext uri="{FF2B5EF4-FFF2-40B4-BE49-F238E27FC236}">
                  <a16:creationId xmlns:a16="http://schemas.microsoft.com/office/drawing/2014/main" id="{846C5F6A-6188-40FB-B1D7-BFBF14819F79}"/>
                </a:ext>
              </a:extLst>
            </p:cNvPr>
            <p:cNvSpPr txBox="1"/>
            <p:nvPr/>
          </p:nvSpPr>
          <p:spPr>
            <a:xfrm>
              <a:off x="4209142" y="2466185"/>
              <a:ext cx="485742"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9" name="TextBox 118">
              <a:extLst>
                <a:ext uri="{FF2B5EF4-FFF2-40B4-BE49-F238E27FC236}">
                  <a16:creationId xmlns:a16="http://schemas.microsoft.com/office/drawing/2014/main" id="{E5BDF058-C4FC-4098-AA67-603D872B3D3E}"/>
                </a:ext>
              </a:extLst>
            </p:cNvPr>
            <p:cNvSpPr txBox="1"/>
            <p:nvPr/>
          </p:nvSpPr>
          <p:spPr>
            <a:xfrm>
              <a:off x="4660075" y="2466185"/>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0" name="Rectangle 119">
              <a:extLst>
                <a:ext uri="{FF2B5EF4-FFF2-40B4-BE49-F238E27FC236}">
                  <a16:creationId xmlns:a16="http://schemas.microsoft.com/office/drawing/2014/main" id="{105412EB-3FFB-48B8-BA5D-35D48472275D}"/>
                </a:ext>
              </a:extLst>
            </p:cNvPr>
            <p:cNvSpPr/>
            <p:nvPr/>
          </p:nvSpPr>
          <p:spPr>
            <a:xfrm>
              <a:off x="348811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1" name="Rectangle 120">
              <a:extLst>
                <a:ext uri="{FF2B5EF4-FFF2-40B4-BE49-F238E27FC236}">
                  <a16:creationId xmlns:a16="http://schemas.microsoft.com/office/drawing/2014/main" id="{C8FD264A-41A4-4E1C-9DA5-252F94E9AFCC}"/>
                </a:ext>
              </a:extLst>
            </p:cNvPr>
            <p:cNvSpPr/>
            <p:nvPr/>
          </p:nvSpPr>
          <p:spPr>
            <a:xfrm>
              <a:off x="3880635"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2" name="Rectangle 121">
              <a:extLst>
                <a:ext uri="{FF2B5EF4-FFF2-40B4-BE49-F238E27FC236}">
                  <a16:creationId xmlns:a16="http://schemas.microsoft.com/office/drawing/2014/main" id="{076D28E1-230D-4838-A909-0EACC7E4D810}"/>
                </a:ext>
              </a:extLst>
            </p:cNvPr>
            <p:cNvSpPr/>
            <p:nvPr/>
          </p:nvSpPr>
          <p:spPr>
            <a:xfrm>
              <a:off x="426904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3" name="Rectangle 122">
              <a:extLst>
                <a:ext uri="{FF2B5EF4-FFF2-40B4-BE49-F238E27FC236}">
                  <a16:creationId xmlns:a16="http://schemas.microsoft.com/office/drawing/2014/main" id="{89D76F03-00DB-4CE1-BD0D-E481337DC537}"/>
                </a:ext>
              </a:extLst>
            </p:cNvPr>
            <p:cNvSpPr/>
            <p:nvPr/>
          </p:nvSpPr>
          <p:spPr>
            <a:xfrm>
              <a:off x="465745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4" name="Rectangle 123">
              <a:extLst>
                <a:ext uri="{FF2B5EF4-FFF2-40B4-BE49-F238E27FC236}">
                  <a16:creationId xmlns:a16="http://schemas.microsoft.com/office/drawing/2014/main" id="{68EB4F53-8658-4AE9-A7BD-66927C976D4D}"/>
                </a:ext>
              </a:extLst>
            </p:cNvPr>
            <p:cNvSpPr/>
            <p:nvPr/>
          </p:nvSpPr>
          <p:spPr>
            <a:xfrm>
              <a:off x="3095472"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5" name="TextBox 124">
              <a:extLst>
                <a:ext uri="{FF2B5EF4-FFF2-40B4-BE49-F238E27FC236}">
                  <a16:creationId xmlns:a16="http://schemas.microsoft.com/office/drawing/2014/main" id="{83BEDB30-D053-42E4-8006-2DFF36948A4D}"/>
                </a:ext>
              </a:extLst>
            </p:cNvPr>
            <p:cNvSpPr txBox="1"/>
            <p:nvPr/>
          </p:nvSpPr>
          <p:spPr>
            <a:xfrm>
              <a:off x="3091241" y="285350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6" name="TextBox 125">
              <a:extLst>
                <a:ext uri="{FF2B5EF4-FFF2-40B4-BE49-F238E27FC236}">
                  <a16:creationId xmlns:a16="http://schemas.microsoft.com/office/drawing/2014/main" id="{70D93F86-DDAB-487A-ADFF-7158D0C36611}"/>
                </a:ext>
              </a:extLst>
            </p:cNvPr>
            <p:cNvSpPr txBox="1"/>
            <p:nvPr/>
          </p:nvSpPr>
          <p:spPr>
            <a:xfrm>
              <a:off x="3421609" y="2853504"/>
              <a:ext cx="485742"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7" name="TextBox 126">
              <a:extLst>
                <a:ext uri="{FF2B5EF4-FFF2-40B4-BE49-F238E27FC236}">
                  <a16:creationId xmlns:a16="http://schemas.microsoft.com/office/drawing/2014/main" id="{1C4A899F-51C5-4C40-AC5E-C10CD55FFC8B}"/>
                </a:ext>
              </a:extLst>
            </p:cNvPr>
            <p:cNvSpPr txBox="1"/>
            <p:nvPr/>
          </p:nvSpPr>
          <p:spPr>
            <a:xfrm>
              <a:off x="3855211" y="2853504"/>
              <a:ext cx="447850"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8" name="TextBox 127">
              <a:extLst>
                <a:ext uri="{FF2B5EF4-FFF2-40B4-BE49-F238E27FC236}">
                  <a16:creationId xmlns:a16="http://schemas.microsoft.com/office/drawing/2014/main" id="{E5DD177C-ECAA-4D1B-8E06-5604AC5C55CB}"/>
                </a:ext>
              </a:extLst>
            </p:cNvPr>
            <p:cNvSpPr txBox="1"/>
            <p:nvPr/>
          </p:nvSpPr>
          <p:spPr>
            <a:xfrm>
              <a:off x="4244702" y="2853504"/>
              <a:ext cx="425456"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9" name="TextBox 128">
              <a:extLst>
                <a:ext uri="{FF2B5EF4-FFF2-40B4-BE49-F238E27FC236}">
                  <a16:creationId xmlns:a16="http://schemas.microsoft.com/office/drawing/2014/main" id="{0B1014F3-0D49-4376-96F3-87057D8ADFD2}"/>
                </a:ext>
              </a:extLst>
            </p:cNvPr>
            <p:cNvSpPr txBox="1"/>
            <p:nvPr/>
          </p:nvSpPr>
          <p:spPr>
            <a:xfrm>
              <a:off x="4660075" y="285350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0" name="Rectangle 129">
              <a:extLst>
                <a:ext uri="{FF2B5EF4-FFF2-40B4-BE49-F238E27FC236}">
                  <a16:creationId xmlns:a16="http://schemas.microsoft.com/office/drawing/2014/main" id="{6B0F714F-B73A-4D08-80F3-2F36833194D9}"/>
                </a:ext>
              </a:extLst>
            </p:cNvPr>
            <p:cNvSpPr/>
            <p:nvPr/>
          </p:nvSpPr>
          <p:spPr>
            <a:xfrm>
              <a:off x="348811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1" name="Rectangle 130">
              <a:extLst>
                <a:ext uri="{FF2B5EF4-FFF2-40B4-BE49-F238E27FC236}">
                  <a16:creationId xmlns:a16="http://schemas.microsoft.com/office/drawing/2014/main" id="{B974D287-FD66-4501-88FB-D3F0B49FFD6B}"/>
                </a:ext>
              </a:extLst>
            </p:cNvPr>
            <p:cNvSpPr/>
            <p:nvPr/>
          </p:nvSpPr>
          <p:spPr>
            <a:xfrm>
              <a:off x="3880635"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2" name="Rectangle 131">
              <a:extLst>
                <a:ext uri="{FF2B5EF4-FFF2-40B4-BE49-F238E27FC236}">
                  <a16:creationId xmlns:a16="http://schemas.microsoft.com/office/drawing/2014/main" id="{6DB0C232-1E90-4F07-B4E3-71A108EFEDF6}"/>
                </a:ext>
              </a:extLst>
            </p:cNvPr>
            <p:cNvSpPr/>
            <p:nvPr/>
          </p:nvSpPr>
          <p:spPr>
            <a:xfrm>
              <a:off x="426904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3" name="Rectangle 132">
              <a:extLst>
                <a:ext uri="{FF2B5EF4-FFF2-40B4-BE49-F238E27FC236}">
                  <a16:creationId xmlns:a16="http://schemas.microsoft.com/office/drawing/2014/main" id="{A34C750A-EE0B-4130-BD4C-FD678FE7F72D}"/>
                </a:ext>
              </a:extLst>
            </p:cNvPr>
            <p:cNvSpPr/>
            <p:nvPr/>
          </p:nvSpPr>
          <p:spPr>
            <a:xfrm>
              <a:off x="465745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4" name="Rectangle 133">
              <a:extLst>
                <a:ext uri="{FF2B5EF4-FFF2-40B4-BE49-F238E27FC236}">
                  <a16:creationId xmlns:a16="http://schemas.microsoft.com/office/drawing/2014/main" id="{DA8B559A-2D44-4062-9770-927D71224972}"/>
                </a:ext>
              </a:extLst>
            </p:cNvPr>
            <p:cNvSpPr/>
            <p:nvPr/>
          </p:nvSpPr>
          <p:spPr>
            <a:xfrm>
              <a:off x="3095472"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5" name="TextBox 134">
              <a:extLst>
                <a:ext uri="{FF2B5EF4-FFF2-40B4-BE49-F238E27FC236}">
                  <a16:creationId xmlns:a16="http://schemas.microsoft.com/office/drawing/2014/main" id="{048A241D-111C-4497-9C42-2003F6BC6D31}"/>
                </a:ext>
              </a:extLst>
            </p:cNvPr>
            <p:cNvSpPr txBox="1"/>
            <p:nvPr/>
          </p:nvSpPr>
          <p:spPr>
            <a:xfrm>
              <a:off x="3091241"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6" name="TextBox 135">
              <a:extLst>
                <a:ext uri="{FF2B5EF4-FFF2-40B4-BE49-F238E27FC236}">
                  <a16:creationId xmlns:a16="http://schemas.microsoft.com/office/drawing/2014/main" id="{DFAE63A9-58D4-406C-8779-971993B07A73}"/>
                </a:ext>
              </a:extLst>
            </p:cNvPr>
            <p:cNvSpPr txBox="1"/>
            <p:nvPr/>
          </p:nvSpPr>
          <p:spPr>
            <a:xfrm>
              <a:off x="34938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7" name="TextBox 136">
              <a:extLst>
                <a:ext uri="{FF2B5EF4-FFF2-40B4-BE49-F238E27FC236}">
                  <a16:creationId xmlns:a16="http://schemas.microsoft.com/office/drawing/2014/main" id="{A53F4356-D32D-4FBD-9170-4753D8CEDB76}"/>
                </a:ext>
              </a:extLst>
            </p:cNvPr>
            <p:cNvSpPr txBox="1"/>
            <p:nvPr/>
          </p:nvSpPr>
          <p:spPr>
            <a:xfrm>
              <a:off x="3872169"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8" name="TextBox 137">
              <a:extLst>
                <a:ext uri="{FF2B5EF4-FFF2-40B4-BE49-F238E27FC236}">
                  <a16:creationId xmlns:a16="http://schemas.microsoft.com/office/drawing/2014/main" id="{48339625-6890-4C51-B264-CD9B7090B78B}"/>
                </a:ext>
              </a:extLst>
            </p:cNvPr>
            <p:cNvSpPr txBox="1"/>
            <p:nvPr/>
          </p:nvSpPr>
          <p:spPr>
            <a:xfrm>
              <a:off x="4262118"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9" name="TextBox 138">
              <a:extLst>
                <a:ext uri="{FF2B5EF4-FFF2-40B4-BE49-F238E27FC236}">
                  <a16:creationId xmlns:a16="http://schemas.microsoft.com/office/drawing/2014/main" id="{E9D00410-F3E1-4D2C-984B-816D0AF7FEB8}"/>
                </a:ext>
              </a:extLst>
            </p:cNvPr>
            <p:cNvSpPr txBox="1"/>
            <p:nvPr/>
          </p:nvSpPr>
          <p:spPr>
            <a:xfrm>
              <a:off x="46600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grpSp>
      <p:sp>
        <p:nvSpPr>
          <p:cNvPr id="140" name="TextBox 139">
            <a:extLst>
              <a:ext uri="{FF2B5EF4-FFF2-40B4-BE49-F238E27FC236}">
                <a16:creationId xmlns:a16="http://schemas.microsoft.com/office/drawing/2014/main" id="{E2F170B4-0A01-4A4B-99BD-E80C7BBA3F14}"/>
              </a:ext>
            </a:extLst>
          </p:cNvPr>
          <p:cNvSpPr txBox="1"/>
          <p:nvPr/>
        </p:nvSpPr>
        <p:spPr>
          <a:xfrm>
            <a:off x="5136806" y="4941026"/>
            <a:ext cx="1938748" cy="369332"/>
          </a:xfrm>
          <a:prstGeom prst="rect">
            <a:avLst/>
          </a:prstGeom>
          <a:noFill/>
        </p:spPr>
        <p:txBody>
          <a:bodyPr wrap="square" rtlCol="0">
            <a:spAutoFit/>
          </a:bodyPr>
          <a:lstStyle/>
          <a:p>
            <a:pPr algn="ctr"/>
            <a:r>
              <a:rPr lang="en-US" dirty="0">
                <a:solidFill>
                  <a:srgbClr val="FF0000"/>
                </a:solidFill>
              </a:rPr>
              <a:t>Filtered image</a:t>
            </a:r>
          </a:p>
        </p:txBody>
      </p:sp>
      <p:grpSp>
        <p:nvGrpSpPr>
          <p:cNvPr id="3" name="Group 2">
            <a:extLst>
              <a:ext uri="{FF2B5EF4-FFF2-40B4-BE49-F238E27FC236}">
                <a16:creationId xmlns:a16="http://schemas.microsoft.com/office/drawing/2014/main" id="{ADD4AE7E-7ED4-4C29-9C31-610D1D2D06E0}"/>
              </a:ext>
            </a:extLst>
          </p:cNvPr>
          <p:cNvGrpSpPr/>
          <p:nvPr/>
        </p:nvGrpSpPr>
        <p:grpSpPr>
          <a:xfrm>
            <a:off x="5122697" y="2971817"/>
            <a:ext cx="1932257" cy="1929168"/>
            <a:chOff x="5870052" y="3382486"/>
            <a:chExt cx="1932257" cy="1929168"/>
          </a:xfrm>
        </p:grpSpPr>
        <p:sp>
          <p:nvSpPr>
            <p:cNvPr id="142" name="Rectangle 141">
              <a:extLst>
                <a:ext uri="{FF2B5EF4-FFF2-40B4-BE49-F238E27FC236}">
                  <a16:creationId xmlns:a16="http://schemas.microsoft.com/office/drawing/2014/main" id="{866A259A-9728-4AF4-ABE2-E386A1135FA0}"/>
                </a:ext>
              </a:extLst>
            </p:cNvPr>
            <p:cNvSpPr/>
            <p:nvPr/>
          </p:nvSpPr>
          <p:spPr>
            <a:xfrm>
              <a:off x="5870054" y="3382487"/>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3" name="Rectangle 142">
              <a:extLst>
                <a:ext uri="{FF2B5EF4-FFF2-40B4-BE49-F238E27FC236}">
                  <a16:creationId xmlns:a16="http://schemas.microsoft.com/office/drawing/2014/main" id="{CD4E430E-1C61-4C61-AB9E-2BE2B17B774F}"/>
                </a:ext>
              </a:extLst>
            </p:cNvPr>
            <p:cNvSpPr/>
            <p:nvPr/>
          </p:nvSpPr>
          <p:spPr>
            <a:xfrm>
              <a:off x="6258558" y="3382487"/>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4" name="Rectangle 143">
              <a:extLst>
                <a:ext uri="{FF2B5EF4-FFF2-40B4-BE49-F238E27FC236}">
                  <a16:creationId xmlns:a16="http://schemas.microsoft.com/office/drawing/2014/main" id="{E22CACAB-DE73-417C-B817-526DD14AE6E8}"/>
                </a:ext>
              </a:extLst>
            </p:cNvPr>
            <p:cNvSpPr/>
            <p:nvPr/>
          </p:nvSpPr>
          <p:spPr>
            <a:xfrm>
              <a:off x="6648621" y="3382487"/>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5" name="Rectangle 144">
              <a:extLst>
                <a:ext uri="{FF2B5EF4-FFF2-40B4-BE49-F238E27FC236}">
                  <a16:creationId xmlns:a16="http://schemas.microsoft.com/office/drawing/2014/main" id="{8E71902F-809E-42C5-BD93-5939A4290BD6}"/>
                </a:ext>
              </a:extLst>
            </p:cNvPr>
            <p:cNvSpPr/>
            <p:nvPr/>
          </p:nvSpPr>
          <p:spPr>
            <a:xfrm>
              <a:off x="7037030" y="338248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6" name="Rectangle 145">
              <a:extLst>
                <a:ext uri="{FF2B5EF4-FFF2-40B4-BE49-F238E27FC236}">
                  <a16:creationId xmlns:a16="http://schemas.microsoft.com/office/drawing/2014/main" id="{F47D4776-0D2C-47AD-BA23-403E675BC914}"/>
                </a:ext>
              </a:extLst>
            </p:cNvPr>
            <p:cNvSpPr/>
            <p:nvPr/>
          </p:nvSpPr>
          <p:spPr>
            <a:xfrm>
              <a:off x="7429774" y="338248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7" name="Rectangle 146">
              <a:extLst>
                <a:ext uri="{FF2B5EF4-FFF2-40B4-BE49-F238E27FC236}">
                  <a16:creationId xmlns:a16="http://schemas.microsoft.com/office/drawing/2014/main" id="{6827B6D5-B922-4032-A9FE-6B88CC9E9525}"/>
                </a:ext>
              </a:extLst>
            </p:cNvPr>
            <p:cNvSpPr/>
            <p:nvPr/>
          </p:nvSpPr>
          <p:spPr>
            <a:xfrm>
              <a:off x="5870055" y="3771928"/>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8" name="Rectangle 147">
              <a:extLst>
                <a:ext uri="{FF2B5EF4-FFF2-40B4-BE49-F238E27FC236}">
                  <a16:creationId xmlns:a16="http://schemas.microsoft.com/office/drawing/2014/main" id="{3AEE4559-E48D-4231-B942-4B4332834346}"/>
                </a:ext>
              </a:extLst>
            </p:cNvPr>
            <p:cNvSpPr/>
            <p:nvPr/>
          </p:nvSpPr>
          <p:spPr>
            <a:xfrm>
              <a:off x="5870054" y="4161423"/>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DB2C5EE4-21E4-4031-94BB-F75CE3A19868}"/>
                </a:ext>
              </a:extLst>
            </p:cNvPr>
            <p:cNvSpPr/>
            <p:nvPr/>
          </p:nvSpPr>
          <p:spPr>
            <a:xfrm>
              <a:off x="5870053" y="455089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0" name="Rectangle 149">
              <a:extLst>
                <a:ext uri="{FF2B5EF4-FFF2-40B4-BE49-F238E27FC236}">
                  <a16:creationId xmlns:a16="http://schemas.microsoft.com/office/drawing/2014/main" id="{FFE7D354-8B7A-4271-95BA-E9FFA8DDAEB7}"/>
                </a:ext>
              </a:extLst>
            </p:cNvPr>
            <p:cNvSpPr/>
            <p:nvPr/>
          </p:nvSpPr>
          <p:spPr>
            <a:xfrm>
              <a:off x="5870052" y="493911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1" name="Rectangle 150">
              <a:extLst>
                <a:ext uri="{FF2B5EF4-FFF2-40B4-BE49-F238E27FC236}">
                  <a16:creationId xmlns:a16="http://schemas.microsoft.com/office/drawing/2014/main" id="{E883AC9A-A82E-453E-AB9B-04E4FED6847F}"/>
                </a:ext>
              </a:extLst>
            </p:cNvPr>
            <p:cNvSpPr/>
            <p:nvPr/>
          </p:nvSpPr>
          <p:spPr>
            <a:xfrm>
              <a:off x="6258557" y="493911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2" name="Rectangle 151">
              <a:extLst>
                <a:ext uri="{FF2B5EF4-FFF2-40B4-BE49-F238E27FC236}">
                  <a16:creationId xmlns:a16="http://schemas.microsoft.com/office/drawing/2014/main" id="{4B8C32A7-C407-4E94-9696-A32B362941CD}"/>
                </a:ext>
              </a:extLst>
            </p:cNvPr>
            <p:cNvSpPr/>
            <p:nvPr/>
          </p:nvSpPr>
          <p:spPr>
            <a:xfrm>
              <a:off x="6648621"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3" name="Rectangle 152">
              <a:extLst>
                <a:ext uri="{FF2B5EF4-FFF2-40B4-BE49-F238E27FC236}">
                  <a16:creationId xmlns:a16="http://schemas.microsoft.com/office/drawing/2014/main" id="{169F50EF-6A8E-49BF-B5D9-132AA3EBAD04}"/>
                </a:ext>
              </a:extLst>
            </p:cNvPr>
            <p:cNvSpPr/>
            <p:nvPr/>
          </p:nvSpPr>
          <p:spPr>
            <a:xfrm>
              <a:off x="7037031"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4" name="Rectangle 153">
              <a:extLst>
                <a:ext uri="{FF2B5EF4-FFF2-40B4-BE49-F238E27FC236}">
                  <a16:creationId xmlns:a16="http://schemas.microsoft.com/office/drawing/2014/main" id="{4F1D964F-03B9-4EAE-93A1-7343E796CB0F}"/>
                </a:ext>
              </a:extLst>
            </p:cNvPr>
            <p:cNvSpPr/>
            <p:nvPr/>
          </p:nvSpPr>
          <p:spPr>
            <a:xfrm>
              <a:off x="7429774"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5" name="Rectangle 154">
              <a:extLst>
                <a:ext uri="{FF2B5EF4-FFF2-40B4-BE49-F238E27FC236}">
                  <a16:creationId xmlns:a16="http://schemas.microsoft.com/office/drawing/2014/main" id="{07C94A0E-93E4-4A34-A816-90742FA0D0DD}"/>
                </a:ext>
              </a:extLst>
            </p:cNvPr>
            <p:cNvSpPr/>
            <p:nvPr/>
          </p:nvSpPr>
          <p:spPr>
            <a:xfrm>
              <a:off x="7429773" y="455089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6" name="Rectangle 155">
              <a:extLst>
                <a:ext uri="{FF2B5EF4-FFF2-40B4-BE49-F238E27FC236}">
                  <a16:creationId xmlns:a16="http://schemas.microsoft.com/office/drawing/2014/main" id="{A49C0E15-0884-4903-AF73-845D25BF9B43}"/>
                </a:ext>
              </a:extLst>
            </p:cNvPr>
            <p:cNvSpPr/>
            <p:nvPr/>
          </p:nvSpPr>
          <p:spPr>
            <a:xfrm>
              <a:off x="7429772" y="416142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7" name="Rectangle 156">
              <a:extLst>
                <a:ext uri="{FF2B5EF4-FFF2-40B4-BE49-F238E27FC236}">
                  <a16:creationId xmlns:a16="http://schemas.microsoft.com/office/drawing/2014/main" id="{7DFE1DED-5EFF-4E82-A251-21A83B79F23B}"/>
                </a:ext>
              </a:extLst>
            </p:cNvPr>
            <p:cNvSpPr/>
            <p:nvPr/>
          </p:nvSpPr>
          <p:spPr>
            <a:xfrm>
              <a:off x="7429772" y="377192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8" name="Rectangle 157">
              <a:extLst>
                <a:ext uri="{FF2B5EF4-FFF2-40B4-BE49-F238E27FC236}">
                  <a16:creationId xmlns:a16="http://schemas.microsoft.com/office/drawing/2014/main" id="{B4C19C30-81DA-4F4A-8328-D1CD485E54B8}"/>
                </a:ext>
              </a:extLst>
            </p:cNvPr>
            <p:cNvSpPr/>
            <p:nvPr/>
          </p:nvSpPr>
          <p:spPr>
            <a:xfrm>
              <a:off x="6258558" y="3771927"/>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9" name="Rectangle 158">
              <a:extLst>
                <a:ext uri="{FF2B5EF4-FFF2-40B4-BE49-F238E27FC236}">
                  <a16:creationId xmlns:a16="http://schemas.microsoft.com/office/drawing/2014/main" id="{87172672-A6D9-44D5-981E-7386FA297A38}"/>
                </a:ext>
              </a:extLst>
            </p:cNvPr>
            <p:cNvSpPr/>
            <p:nvPr/>
          </p:nvSpPr>
          <p:spPr>
            <a:xfrm>
              <a:off x="6258558" y="4161421"/>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0" name="Rectangle 159">
              <a:extLst>
                <a:ext uri="{FF2B5EF4-FFF2-40B4-BE49-F238E27FC236}">
                  <a16:creationId xmlns:a16="http://schemas.microsoft.com/office/drawing/2014/main" id="{56B6B470-7859-47C4-96BE-8DFE153BED4F}"/>
                </a:ext>
              </a:extLst>
            </p:cNvPr>
            <p:cNvSpPr/>
            <p:nvPr/>
          </p:nvSpPr>
          <p:spPr>
            <a:xfrm>
              <a:off x="6258557" y="4550888"/>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1" name="Rectangle 160">
              <a:extLst>
                <a:ext uri="{FF2B5EF4-FFF2-40B4-BE49-F238E27FC236}">
                  <a16:creationId xmlns:a16="http://schemas.microsoft.com/office/drawing/2014/main" id="{9C08459A-A9E6-4FBB-8001-A4DDD62F2D3F}"/>
                </a:ext>
              </a:extLst>
            </p:cNvPr>
            <p:cNvSpPr/>
            <p:nvPr/>
          </p:nvSpPr>
          <p:spPr>
            <a:xfrm>
              <a:off x="6648620" y="4550884"/>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2" name="Rectangle 161">
              <a:extLst>
                <a:ext uri="{FF2B5EF4-FFF2-40B4-BE49-F238E27FC236}">
                  <a16:creationId xmlns:a16="http://schemas.microsoft.com/office/drawing/2014/main" id="{33B1CE57-59B4-4D76-85F7-2231CB2E9F61}"/>
                </a:ext>
              </a:extLst>
            </p:cNvPr>
            <p:cNvSpPr/>
            <p:nvPr/>
          </p:nvSpPr>
          <p:spPr>
            <a:xfrm>
              <a:off x="7037029" y="4550890"/>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3" name="Rectangle 162">
              <a:extLst>
                <a:ext uri="{FF2B5EF4-FFF2-40B4-BE49-F238E27FC236}">
                  <a16:creationId xmlns:a16="http://schemas.microsoft.com/office/drawing/2014/main" id="{093F27A8-5B36-408C-B138-7176E4C6DA71}"/>
                </a:ext>
              </a:extLst>
            </p:cNvPr>
            <p:cNvSpPr/>
            <p:nvPr/>
          </p:nvSpPr>
          <p:spPr>
            <a:xfrm>
              <a:off x="7037030" y="4161422"/>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4" name="Rectangle 163">
              <a:extLst>
                <a:ext uri="{FF2B5EF4-FFF2-40B4-BE49-F238E27FC236}">
                  <a16:creationId xmlns:a16="http://schemas.microsoft.com/office/drawing/2014/main" id="{85138BB0-C6D2-4C4C-B0E3-5DE86124F31E}"/>
                </a:ext>
              </a:extLst>
            </p:cNvPr>
            <p:cNvSpPr/>
            <p:nvPr/>
          </p:nvSpPr>
          <p:spPr>
            <a:xfrm>
              <a:off x="6648620" y="3771924"/>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5" name="Rectangle 164">
              <a:extLst>
                <a:ext uri="{FF2B5EF4-FFF2-40B4-BE49-F238E27FC236}">
                  <a16:creationId xmlns:a16="http://schemas.microsoft.com/office/drawing/2014/main" id="{0B0D1785-B1CE-4F51-8D06-C90DF3583363}"/>
                </a:ext>
              </a:extLst>
            </p:cNvPr>
            <p:cNvSpPr/>
            <p:nvPr/>
          </p:nvSpPr>
          <p:spPr>
            <a:xfrm>
              <a:off x="7037028" y="3771927"/>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0D52CFC5-3D0A-47AF-A9B8-87148073433A}"/>
                </a:ext>
              </a:extLst>
            </p:cNvPr>
            <p:cNvSpPr/>
            <p:nvPr/>
          </p:nvSpPr>
          <p:spPr>
            <a:xfrm>
              <a:off x="6648621" y="4161406"/>
              <a:ext cx="372535" cy="372535"/>
            </a:xfrm>
            <a:prstGeom prst="rect">
              <a:avLst/>
            </a:prstGeom>
            <a:solidFill>
              <a:schemeClr val="tx1">
                <a:lumMod val="65000"/>
                <a:lumOff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168" name="Group 167">
            <a:extLst>
              <a:ext uri="{FF2B5EF4-FFF2-40B4-BE49-F238E27FC236}">
                <a16:creationId xmlns:a16="http://schemas.microsoft.com/office/drawing/2014/main" id="{E8413C56-CBAC-4F2C-A576-2A9A8BA9338D}"/>
              </a:ext>
            </a:extLst>
          </p:cNvPr>
          <p:cNvGrpSpPr/>
          <p:nvPr/>
        </p:nvGrpSpPr>
        <p:grpSpPr>
          <a:xfrm>
            <a:off x="5140051" y="265779"/>
            <a:ext cx="1932257" cy="1929168"/>
            <a:chOff x="5828955" y="463199"/>
            <a:chExt cx="1932257" cy="1929168"/>
          </a:xfrm>
        </p:grpSpPr>
        <p:sp>
          <p:nvSpPr>
            <p:cNvPr id="169" name="Rectangle 168">
              <a:extLst>
                <a:ext uri="{FF2B5EF4-FFF2-40B4-BE49-F238E27FC236}">
                  <a16:creationId xmlns:a16="http://schemas.microsoft.com/office/drawing/2014/main" id="{99881607-F1D7-47C2-8256-9DBD943F0832}"/>
                </a:ext>
              </a:extLst>
            </p:cNvPr>
            <p:cNvSpPr/>
            <p:nvPr/>
          </p:nvSpPr>
          <p:spPr>
            <a:xfrm>
              <a:off x="5828957"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0" name="Rectangle 169">
              <a:extLst>
                <a:ext uri="{FF2B5EF4-FFF2-40B4-BE49-F238E27FC236}">
                  <a16:creationId xmlns:a16="http://schemas.microsoft.com/office/drawing/2014/main" id="{484B9F6B-8C47-4E07-A646-A0C1A10A289F}"/>
                </a:ext>
              </a:extLst>
            </p:cNvPr>
            <p:cNvSpPr/>
            <p:nvPr/>
          </p:nvSpPr>
          <p:spPr>
            <a:xfrm>
              <a:off x="6217461"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5C29A389-AE5A-4B55-8618-CF7F46E31434}"/>
                </a:ext>
              </a:extLst>
            </p:cNvPr>
            <p:cNvSpPr/>
            <p:nvPr/>
          </p:nvSpPr>
          <p:spPr>
            <a:xfrm>
              <a:off x="6607524"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2" name="Rectangle 171">
              <a:extLst>
                <a:ext uri="{FF2B5EF4-FFF2-40B4-BE49-F238E27FC236}">
                  <a16:creationId xmlns:a16="http://schemas.microsoft.com/office/drawing/2014/main" id="{9D498BF5-E19B-4DBA-BF00-88797AF6B328}"/>
                </a:ext>
              </a:extLst>
            </p:cNvPr>
            <p:cNvSpPr/>
            <p:nvPr/>
          </p:nvSpPr>
          <p:spPr>
            <a:xfrm>
              <a:off x="6995933"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3" name="Rectangle 172">
              <a:extLst>
                <a:ext uri="{FF2B5EF4-FFF2-40B4-BE49-F238E27FC236}">
                  <a16:creationId xmlns:a16="http://schemas.microsoft.com/office/drawing/2014/main" id="{AD3A072E-C446-4ED4-8255-FB0218E28BFB}"/>
                </a:ext>
              </a:extLst>
            </p:cNvPr>
            <p:cNvSpPr/>
            <p:nvPr/>
          </p:nvSpPr>
          <p:spPr>
            <a:xfrm>
              <a:off x="7388677"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553EE7A5-C304-4D1B-A8C0-B6ABE01E942F}"/>
                </a:ext>
              </a:extLst>
            </p:cNvPr>
            <p:cNvSpPr/>
            <p:nvPr/>
          </p:nvSpPr>
          <p:spPr>
            <a:xfrm>
              <a:off x="5828958" y="85264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5" name="Rectangle 174">
              <a:extLst>
                <a:ext uri="{FF2B5EF4-FFF2-40B4-BE49-F238E27FC236}">
                  <a16:creationId xmlns:a16="http://schemas.microsoft.com/office/drawing/2014/main" id="{9D422642-58A7-442F-9E0D-50ABCCB22CA8}"/>
                </a:ext>
              </a:extLst>
            </p:cNvPr>
            <p:cNvSpPr/>
            <p:nvPr/>
          </p:nvSpPr>
          <p:spPr>
            <a:xfrm>
              <a:off x="5828957" y="124213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6" name="Rectangle 175">
              <a:extLst>
                <a:ext uri="{FF2B5EF4-FFF2-40B4-BE49-F238E27FC236}">
                  <a16:creationId xmlns:a16="http://schemas.microsoft.com/office/drawing/2014/main" id="{686C5D27-E426-4173-BC62-7A971D877821}"/>
                </a:ext>
              </a:extLst>
            </p:cNvPr>
            <p:cNvSpPr/>
            <p:nvPr/>
          </p:nvSpPr>
          <p:spPr>
            <a:xfrm>
              <a:off x="5828956" y="163160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30DD272A-C648-4933-9354-74630719671E}"/>
                </a:ext>
              </a:extLst>
            </p:cNvPr>
            <p:cNvSpPr/>
            <p:nvPr/>
          </p:nvSpPr>
          <p:spPr>
            <a:xfrm>
              <a:off x="5828955" y="201983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8" name="Rectangle 177">
              <a:extLst>
                <a:ext uri="{FF2B5EF4-FFF2-40B4-BE49-F238E27FC236}">
                  <a16:creationId xmlns:a16="http://schemas.microsoft.com/office/drawing/2014/main" id="{BF9791B7-978A-46B2-94DA-A4F010E47C91}"/>
                </a:ext>
              </a:extLst>
            </p:cNvPr>
            <p:cNvSpPr/>
            <p:nvPr/>
          </p:nvSpPr>
          <p:spPr>
            <a:xfrm>
              <a:off x="6217460" y="201983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9" name="Rectangle 178">
              <a:extLst>
                <a:ext uri="{FF2B5EF4-FFF2-40B4-BE49-F238E27FC236}">
                  <a16:creationId xmlns:a16="http://schemas.microsoft.com/office/drawing/2014/main" id="{C9232962-573B-4EE9-9CE7-C37E20B0B33B}"/>
                </a:ext>
              </a:extLst>
            </p:cNvPr>
            <p:cNvSpPr/>
            <p:nvPr/>
          </p:nvSpPr>
          <p:spPr>
            <a:xfrm>
              <a:off x="660752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81E401D6-AC60-4F65-AD3C-24298949A802}"/>
                </a:ext>
              </a:extLst>
            </p:cNvPr>
            <p:cNvSpPr/>
            <p:nvPr/>
          </p:nvSpPr>
          <p:spPr>
            <a:xfrm>
              <a:off x="699593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B2AF4B58-DF90-4795-9438-6451229B5F50}"/>
                </a:ext>
              </a:extLst>
            </p:cNvPr>
            <p:cNvSpPr/>
            <p:nvPr/>
          </p:nvSpPr>
          <p:spPr>
            <a:xfrm>
              <a:off x="7388677"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7E42BBFB-47EA-4B25-8935-A45827F0C384}"/>
                </a:ext>
              </a:extLst>
            </p:cNvPr>
            <p:cNvSpPr/>
            <p:nvPr/>
          </p:nvSpPr>
          <p:spPr>
            <a:xfrm>
              <a:off x="7388676"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3DAAADE5-CE49-477C-8544-5EB57442275A}"/>
                </a:ext>
              </a:extLst>
            </p:cNvPr>
            <p:cNvSpPr/>
            <p:nvPr/>
          </p:nvSpPr>
          <p:spPr>
            <a:xfrm>
              <a:off x="7388675"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CFD0AD90-5E55-41DA-AB19-D9F92548BDE8}"/>
                </a:ext>
              </a:extLst>
            </p:cNvPr>
            <p:cNvSpPr/>
            <p:nvPr/>
          </p:nvSpPr>
          <p:spPr>
            <a:xfrm>
              <a:off x="7388675"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645EB000-FA8C-4562-869F-2631485A1D46}"/>
                </a:ext>
              </a:extLst>
            </p:cNvPr>
            <p:cNvSpPr/>
            <p:nvPr/>
          </p:nvSpPr>
          <p:spPr>
            <a:xfrm>
              <a:off x="6217461" y="852640"/>
              <a:ext cx="372535" cy="37253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FB98DD6E-25A2-4BB1-ACDD-AC991E374C57}"/>
                </a:ext>
              </a:extLst>
            </p:cNvPr>
            <p:cNvSpPr/>
            <p:nvPr/>
          </p:nvSpPr>
          <p:spPr>
            <a:xfrm>
              <a:off x="6217461" y="124213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185253CC-BF2B-4AB8-A789-73E1EC81C9C5}"/>
                </a:ext>
              </a:extLst>
            </p:cNvPr>
            <p:cNvSpPr/>
            <p:nvPr/>
          </p:nvSpPr>
          <p:spPr>
            <a:xfrm>
              <a:off x="6217460" y="163160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DAE50E31-94BC-4444-A2C0-0DAA127BB8E5}"/>
                </a:ext>
              </a:extLst>
            </p:cNvPr>
            <p:cNvSpPr/>
            <p:nvPr/>
          </p:nvSpPr>
          <p:spPr>
            <a:xfrm>
              <a:off x="6607523" y="163159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EA8A3ADB-AF96-4E3F-A282-C4491C9A0F54}"/>
                </a:ext>
              </a:extLst>
            </p:cNvPr>
            <p:cNvSpPr/>
            <p:nvPr/>
          </p:nvSpPr>
          <p:spPr>
            <a:xfrm>
              <a:off x="6995932"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0" name="Rectangle 189">
              <a:extLst>
                <a:ext uri="{FF2B5EF4-FFF2-40B4-BE49-F238E27FC236}">
                  <a16:creationId xmlns:a16="http://schemas.microsoft.com/office/drawing/2014/main" id="{D6590B14-C3CE-401F-9F35-DE1372FD346A}"/>
                </a:ext>
              </a:extLst>
            </p:cNvPr>
            <p:cNvSpPr/>
            <p:nvPr/>
          </p:nvSpPr>
          <p:spPr>
            <a:xfrm>
              <a:off x="6995933"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B18AEFCF-F7C4-4520-ACBA-C4B5647E8071}"/>
                </a:ext>
              </a:extLst>
            </p:cNvPr>
            <p:cNvSpPr/>
            <p:nvPr/>
          </p:nvSpPr>
          <p:spPr>
            <a:xfrm>
              <a:off x="6607523" y="85263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4E15891C-3BFC-4BFB-95B6-56C910D82923}"/>
                </a:ext>
              </a:extLst>
            </p:cNvPr>
            <p:cNvSpPr/>
            <p:nvPr/>
          </p:nvSpPr>
          <p:spPr>
            <a:xfrm>
              <a:off x="699593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3" name="Rectangle 192">
              <a:extLst>
                <a:ext uri="{FF2B5EF4-FFF2-40B4-BE49-F238E27FC236}">
                  <a16:creationId xmlns:a16="http://schemas.microsoft.com/office/drawing/2014/main" id="{A6F2650A-0EB1-4225-8B41-07EDA90C2876}"/>
                </a:ext>
              </a:extLst>
            </p:cNvPr>
            <p:cNvSpPr/>
            <p:nvPr/>
          </p:nvSpPr>
          <p:spPr>
            <a:xfrm>
              <a:off x="6607524" y="1242119"/>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cxnSp>
        <p:nvCxnSpPr>
          <p:cNvPr id="196" name="Straight Arrow Connector 195">
            <a:extLst>
              <a:ext uri="{FF2B5EF4-FFF2-40B4-BE49-F238E27FC236}">
                <a16:creationId xmlns:a16="http://schemas.microsoft.com/office/drawing/2014/main" id="{E7F27024-013E-42BB-BDF5-314F47C14971}"/>
              </a:ext>
            </a:extLst>
          </p:cNvPr>
          <p:cNvCxnSpPr>
            <a:cxnSpLocks/>
          </p:cNvCxnSpPr>
          <p:nvPr/>
        </p:nvCxnSpPr>
        <p:spPr>
          <a:xfrm flipV="1">
            <a:off x="3328827" y="1398017"/>
            <a:ext cx="1517493" cy="127326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94" name="Picture 193">
            <a:extLst>
              <a:ext uri="{FF2B5EF4-FFF2-40B4-BE49-F238E27FC236}">
                <a16:creationId xmlns:a16="http://schemas.microsoft.com/office/drawing/2014/main" id="{90FAF848-0F1D-48E8-982B-F59B36DAB0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197" name="Picture 196" descr="A picture containing text, plate, tableware, dishware&#10;&#10;Description automatically generated">
            <a:extLst>
              <a:ext uri="{FF2B5EF4-FFF2-40B4-BE49-F238E27FC236}">
                <a16:creationId xmlns:a16="http://schemas.microsoft.com/office/drawing/2014/main" id="{1816D8D7-0CA7-43ED-BB09-CA322C27A2F9}"/>
              </a:ext>
            </a:extLst>
          </p:cNvPr>
          <p:cNvPicPr>
            <a:picLocks noChangeAspect="1"/>
          </p:cNvPicPr>
          <p:nvPr/>
        </p:nvPicPr>
        <p:blipFill>
          <a:blip r:embed="rId4"/>
          <a:stretch>
            <a:fillRect/>
          </a:stretch>
        </p:blipFill>
        <p:spPr>
          <a:xfrm>
            <a:off x="9048438" y="5367876"/>
            <a:ext cx="2648262" cy="864406"/>
          </a:xfrm>
          <a:prstGeom prst="rect">
            <a:avLst/>
          </a:prstGeom>
        </p:spPr>
      </p:pic>
      <p:sp>
        <p:nvSpPr>
          <p:cNvPr id="198" name="TextBox 197">
            <a:extLst>
              <a:ext uri="{FF2B5EF4-FFF2-40B4-BE49-F238E27FC236}">
                <a16:creationId xmlns:a16="http://schemas.microsoft.com/office/drawing/2014/main" id="{60C22AE5-9173-484A-AE15-6E6BE7844D3F}"/>
              </a:ext>
            </a:extLst>
          </p:cNvPr>
          <p:cNvSpPr txBox="1"/>
          <p:nvPr/>
        </p:nvSpPr>
        <p:spPr>
          <a:xfrm>
            <a:off x="2780893" y="3785625"/>
            <a:ext cx="377780" cy="276999"/>
          </a:xfrm>
          <a:prstGeom prst="rect">
            <a:avLst/>
          </a:prstGeom>
          <a:noFill/>
        </p:spPr>
        <p:txBody>
          <a:bodyPr wrap="square" rtlCol="0">
            <a:spAutoFit/>
          </a:bodyPr>
          <a:lstStyle/>
          <a:p>
            <a:r>
              <a:rPr lang="en-US" sz="1200" dirty="0"/>
              <a:t>[7]</a:t>
            </a:r>
          </a:p>
        </p:txBody>
      </p:sp>
    </p:spTree>
    <p:extLst>
      <p:ext uri="{BB962C8B-B14F-4D97-AF65-F5344CB8AC3E}">
        <p14:creationId xmlns:p14="http://schemas.microsoft.com/office/powerpoint/2010/main" val="161361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98"/>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8"/>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11"/>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fade">
                                      <p:cBhvr>
                                        <p:cTn id="22" dur="500"/>
                                        <p:tgtEl>
                                          <p:spTgt spid="167"/>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500"/>
                                        <p:tgtEl>
                                          <p:spTgt spid="14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6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40" grpId="0"/>
      <p:bldP spid="19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5" name="TextBox 4">
            <a:extLst>
              <a:ext uri="{FF2B5EF4-FFF2-40B4-BE49-F238E27FC236}">
                <a16:creationId xmlns:a16="http://schemas.microsoft.com/office/drawing/2014/main" id="{B6602749-B9B3-47C3-96F0-07BD89AABC2E}"/>
              </a:ext>
            </a:extLst>
          </p:cNvPr>
          <p:cNvSpPr txBox="1"/>
          <p:nvPr/>
        </p:nvSpPr>
        <p:spPr>
          <a:xfrm>
            <a:off x="170276" y="56745"/>
            <a:ext cx="4076244"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Other kernels</a:t>
            </a:r>
          </a:p>
        </p:txBody>
      </p:sp>
      <p:grpSp>
        <p:nvGrpSpPr>
          <p:cNvPr id="2" name="Group 1">
            <a:extLst>
              <a:ext uri="{FF2B5EF4-FFF2-40B4-BE49-F238E27FC236}">
                <a16:creationId xmlns:a16="http://schemas.microsoft.com/office/drawing/2014/main" id="{90FB9304-A6EB-43C3-A69D-35F7BFD5E068}"/>
              </a:ext>
            </a:extLst>
          </p:cNvPr>
          <p:cNvGrpSpPr/>
          <p:nvPr/>
        </p:nvGrpSpPr>
        <p:grpSpPr>
          <a:xfrm>
            <a:off x="1285680" y="1900669"/>
            <a:ext cx="1845435" cy="2183046"/>
            <a:chOff x="1178469" y="1631705"/>
            <a:chExt cx="1845435" cy="2183046"/>
          </a:xfrm>
        </p:grpSpPr>
        <p:grpSp>
          <p:nvGrpSpPr>
            <p:cNvPr id="7" name="Group 6">
              <a:extLst>
                <a:ext uri="{FF2B5EF4-FFF2-40B4-BE49-F238E27FC236}">
                  <a16:creationId xmlns:a16="http://schemas.microsoft.com/office/drawing/2014/main" id="{BF1632F6-DF7E-460B-ACAF-FD5D832AAE82}"/>
                </a:ext>
              </a:extLst>
            </p:cNvPr>
            <p:cNvGrpSpPr/>
            <p:nvPr/>
          </p:nvGrpSpPr>
          <p:grpSpPr>
            <a:xfrm>
              <a:off x="1178469" y="1631705"/>
              <a:ext cx="1845435" cy="1813714"/>
              <a:chOff x="4000619" y="3144276"/>
              <a:chExt cx="1944875" cy="1177995"/>
            </a:xfrm>
          </p:grpSpPr>
          <p:sp>
            <p:nvSpPr>
              <p:cNvPr id="8" name="Rectangle 7">
                <a:extLst>
                  <a:ext uri="{FF2B5EF4-FFF2-40B4-BE49-F238E27FC236}">
                    <a16:creationId xmlns:a16="http://schemas.microsoft.com/office/drawing/2014/main" id="{96E13011-2213-4B5A-94D8-2FA247F4C64C}"/>
                  </a:ext>
                </a:extLst>
              </p:cNvPr>
              <p:cNvSpPr/>
              <p:nvPr/>
            </p:nvSpPr>
            <p:spPr>
              <a:xfrm>
                <a:off x="4000619" y="3144276"/>
                <a:ext cx="1944875" cy="11779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endParaRPr lang="en-CA" b="1" dirty="0">
                  <a:solidFill>
                    <a:srgbClr val="00B050"/>
                  </a:solidFill>
                </a:endParaRPr>
              </a:p>
            </p:txBody>
          </p:sp>
          <p:sp>
            <p:nvSpPr>
              <p:cNvPr id="9" name="Rectangle 8">
                <a:extLst>
                  <a:ext uri="{FF2B5EF4-FFF2-40B4-BE49-F238E27FC236}">
                    <a16:creationId xmlns:a16="http://schemas.microsoft.com/office/drawing/2014/main" id="{2BDA6D2E-A492-4C95-B3DE-62B7E46E53EF}"/>
                  </a:ext>
                </a:extLst>
              </p:cNvPr>
              <p:cNvSpPr/>
              <p:nvPr/>
            </p:nvSpPr>
            <p:spPr>
              <a:xfrm>
                <a:off x="4713834" y="3580024"/>
                <a:ext cx="525562" cy="342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EE576097-A48E-4BB7-8682-6E6BF51A273B}"/>
                </a:ext>
              </a:extLst>
            </p:cNvPr>
            <p:cNvSpPr txBox="1"/>
            <p:nvPr/>
          </p:nvSpPr>
          <p:spPr>
            <a:xfrm>
              <a:off x="1178469" y="3445419"/>
              <a:ext cx="1845435" cy="369332"/>
            </a:xfrm>
            <a:prstGeom prst="rect">
              <a:avLst/>
            </a:prstGeom>
            <a:noFill/>
          </p:spPr>
          <p:txBody>
            <a:bodyPr wrap="square" rtlCol="0">
              <a:spAutoFit/>
            </a:bodyPr>
            <a:lstStyle/>
            <a:p>
              <a:pPr algn="ctr"/>
              <a:r>
                <a:rPr lang="en-US" dirty="0"/>
                <a:t>Median kernel</a:t>
              </a:r>
            </a:p>
          </p:txBody>
        </p:sp>
      </p:grpSp>
      <p:grpSp>
        <p:nvGrpSpPr>
          <p:cNvPr id="11" name="Group 10">
            <a:extLst>
              <a:ext uri="{FF2B5EF4-FFF2-40B4-BE49-F238E27FC236}">
                <a16:creationId xmlns:a16="http://schemas.microsoft.com/office/drawing/2014/main" id="{CB44EAE5-C239-4580-A487-A221943422D4}"/>
              </a:ext>
            </a:extLst>
          </p:cNvPr>
          <p:cNvGrpSpPr/>
          <p:nvPr/>
        </p:nvGrpSpPr>
        <p:grpSpPr>
          <a:xfrm>
            <a:off x="5125316" y="259378"/>
            <a:ext cx="1941367" cy="1929912"/>
            <a:chOff x="4000619" y="470115"/>
            <a:chExt cx="1941367" cy="1929912"/>
          </a:xfrm>
        </p:grpSpPr>
        <p:sp>
          <p:nvSpPr>
            <p:cNvPr id="12" name="Rectangle 11">
              <a:extLst>
                <a:ext uri="{FF2B5EF4-FFF2-40B4-BE49-F238E27FC236}">
                  <a16:creationId xmlns:a16="http://schemas.microsoft.com/office/drawing/2014/main" id="{B6A7EB1D-F6FE-4FF1-AF5D-73A5B1F06983}"/>
                </a:ext>
              </a:extLst>
            </p:cNvPr>
            <p:cNvSpPr/>
            <p:nvPr/>
          </p:nvSpPr>
          <p:spPr>
            <a:xfrm>
              <a:off x="439749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BEF49FA-E6A1-45A2-AE9A-CCA6F5DE25EA}"/>
                </a:ext>
              </a:extLst>
            </p:cNvPr>
            <p:cNvSpPr/>
            <p:nvPr/>
          </p:nvSpPr>
          <p:spPr>
            <a:xfrm>
              <a:off x="4790013"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E4E01E2-BE79-4BF4-B18D-0252D205E2BF}"/>
                </a:ext>
              </a:extLst>
            </p:cNvPr>
            <p:cNvSpPr/>
            <p:nvPr/>
          </p:nvSpPr>
          <p:spPr>
            <a:xfrm>
              <a:off x="517842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B6102DC-8219-4CB8-BCC9-888E4C67FE73}"/>
                </a:ext>
              </a:extLst>
            </p:cNvPr>
            <p:cNvSpPr/>
            <p:nvPr/>
          </p:nvSpPr>
          <p:spPr>
            <a:xfrm>
              <a:off x="556683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EA2B798-B1EF-43E4-B76C-055177B8C5FE}"/>
                </a:ext>
              </a:extLst>
            </p:cNvPr>
            <p:cNvSpPr/>
            <p:nvPr/>
          </p:nvSpPr>
          <p:spPr>
            <a:xfrm>
              <a:off x="4004850"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4F7E0F4C-A0E7-4E5C-941A-40763C5DBDA9}"/>
                </a:ext>
              </a:extLst>
            </p:cNvPr>
            <p:cNvSpPr txBox="1"/>
            <p:nvPr/>
          </p:nvSpPr>
          <p:spPr>
            <a:xfrm>
              <a:off x="4000619" y="472244"/>
              <a:ext cx="372533" cy="368276"/>
            </a:xfrm>
            <a:prstGeom prst="rect">
              <a:avLst/>
            </a:prstGeom>
            <a:noFill/>
          </p:spPr>
          <p:txBody>
            <a:bodyPr wrap="square" rtlCol="0">
              <a:spAutoFit/>
            </a:bodyPr>
            <a:lstStyle/>
            <a:p>
              <a:pPr algn="ctr"/>
              <a:r>
                <a:rPr lang="en-US" dirty="0"/>
                <a:t>0</a:t>
              </a:r>
              <a:endParaRPr lang="en-CA" dirty="0"/>
            </a:p>
          </p:txBody>
        </p:sp>
        <p:sp>
          <p:nvSpPr>
            <p:cNvPr id="18" name="TextBox 17">
              <a:extLst>
                <a:ext uri="{FF2B5EF4-FFF2-40B4-BE49-F238E27FC236}">
                  <a16:creationId xmlns:a16="http://schemas.microsoft.com/office/drawing/2014/main" id="{8151A5A5-0648-4A6A-AF8D-B3E408FB49CD}"/>
                </a:ext>
              </a:extLst>
            </p:cNvPr>
            <p:cNvSpPr txBox="1"/>
            <p:nvPr/>
          </p:nvSpPr>
          <p:spPr>
            <a:xfrm>
              <a:off x="4403253" y="472244"/>
              <a:ext cx="372533" cy="368276"/>
            </a:xfrm>
            <a:prstGeom prst="rect">
              <a:avLst/>
            </a:prstGeom>
            <a:noFill/>
          </p:spPr>
          <p:txBody>
            <a:bodyPr wrap="square" rtlCol="0">
              <a:spAutoFit/>
            </a:bodyPr>
            <a:lstStyle/>
            <a:p>
              <a:pPr algn="ctr"/>
              <a:r>
                <a:rPr lang="en-US" dirty="0"/>
                <a:t>0</a:t>
              </a:r>
              <a:endParaRPr lang="en-CA" dirty="0"/>
            </a:p>
          </p:txBody>
        </p:sp>
        <p:sp>
          <p:nvSpPr>
            <p:cNvPr id="19" name="TextBox 18">
              <a:extLst>
                <a:ext uri="{FF2B5EF4-FFF2-40B4-BE49-F238E27FC236}">
                  <a16:creationId xmlns:a16="http://schemas.microsoft.com/office/drawing/2014/main" id="{3057AEAD-6650-4734-87E8-5D22B4DF9BB0}"/>
                </a:ext>
              </a:extLst>
            </p:cNvPr>
            <p:cNvSpPr txBox="1"/>
            <p:nvPr/>
          </p:nvSpPr>
          <p:spPr>
            <a:xfrm>
              <a:off x="4781547" y="472244"/>
              <a:ext cx="372533" cy="368276"/>
            </a:xfrm>
            <a:prstGeom prst="rect">
              <a:avLst/>
            </a:prstGeom>
            <a:noFill/>
          </p:spPr>
          <p:txBody>
            <a:bodyPr wrap="square" rtlCol="0">
              <a:spAutoFit/>
            </a:bodyPr>
            <a:lstStyle/>
            <a:p>
              <a:pPr algn="ctr"/>
              <a:r>
                <a:rPr lang="en-US" dirty="0"/>
                <a:t>0</a:t>
              </a:r>
              <a:endParaRPr lang="en-CA" dirty="0"/>
            </a:p>
          </p:txBody>
        </p:sp>
        <p:sp>
          <p:nvSpPr>
            <p:cNvPr id="20" name="TextBox 19">
              <a:extLst>
                <a:ext uri="{FF2B5EF4-FFF2-40B4-BE49-F238E27FC236}">
                  <a16:creationId xmlns:a16="http://schemas.microsoft.com/office/drawing/2014/main" id="{0C5F46E8-CCC2-40F2-8BB6-5C8B62046A2E}"/>
                </a:ext>
              </a:extLst>
            </p:cNvPr>
            <p:cNvSpPr txBox="1"/>
            <p:nvPr/>
          </p:nvSpPr>
          <p:spPr>
            <a:xfrm>
              <a:off x="5171496" y="472244"/>
              <a:ext cx="372533" cy="368276"/>
            </a:xfrm>
            <a:prstGeom prst="rect">
              <a:avLst/>
            </a:prstGeom>
            <a:noFill/>
          </p:spPr>
          <p:txBody>
            <a:bodyPr wrap="square" rtlCol="0">
              <a:spAutoFit/>
            </a:bodyPr>
            <a:lstStyle/>
            <a:p>
              <a:pPr algn="ctr"/>
              <a:r>
                <a:rPr lang="en-US" dirty="0"/>
                <a:t>0</a:t>
              </a:r>
              <a:endParaRPr lang="en-CA" dirty="0"/>
            </a:p>
          </p:txBody>
        </p:sp>
        <p:sp>
          <p:nvSpPr>
            <p:cNvPr id="21" name="TextBox 20">
              <a:extLst>
                <a:ext uri="{FF2B5EF4-FFF2-40B4-BE49-F238E27FC236}">
                  <a16:creationId xmlns:a16="http://schemas.microsoft.com/office/drawing/2014/main" id="{C83DFD7B-8947-4D73-9FDE-6D9BD6E2B500}"/>
                </a:ext>
              </a:extLst>
            </p:cNvPr>
            <p:cNvSpPr txBox="1"/>
            <p:nvPr/>
          </p:nvSpPr>
          <p:spPr>
            <a:xfrm>
              <a:off x="5569453" y="472244"/>
              <a:ext cx="372533" cy="368276"/>
            </a:xfrm>
            <a:prstGeom prst="rect">
              <a:avLst/>
            </a:prstGeom>
            <a:noFill/>
          </p:spPr>
          <p:txBody>
            <a:bodyPr wrap="square" rtlCol="0">
              <a:spAutoFit/>
            </a:bodyPr>
            <a:lstStyle/>
            <a:p>
              <a:pPr algn="ctr"/>
              <a:r>
                <a:rPr lang="en-US" dirty="0"/>
                <a:t>0</a:t>
              </a:r>
              <a:endParaRPr lang="en-CA" dirty="0"/>
            </a:p>
          </p:txBody>
        </p:sp>
        <p:sp>
          <p:nvSpPr>
            <p:cNvPr id="22" name="Rectangle 21">
              <a:extLst>
                <a:ext uri="{FF2B5EF4-FFF2-40B4-BE49-F238E27FC236}">
                  <a16:creationId xmlns:a16="http://schemas.microsoft.com/office/drawing/2014/main" id="{3EF2A006-9A72-41FB-B7B5-6EA235E878C4}"/>
                </a:ext>
              </a:extLst>
            </p:cNvPr>
            <p:cNvSpPr/>
            <p:nvPr/>
          </p:nvSpPr>
          <p:spPr>
            <a:xfrm>
              <a:off x="439749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77B1EE8B-980B-4D30-8F00-24662CFED6D2}"/>
                </a:ext>
              </a:extLst>
            </p:cNvPr>
            <p:cNvSpPr/>
            <p:nvPr/>
          </p:nvSpPr>
          <p:spPr>
            <a:xfrm>
              <a:off x="4790013"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BE62478A-86DE-44D7-BAEF-647FB58549FB}"/>
                </a:ext>
              </a:extLst>
            </p:cNvPr>
            <p:cNvSpPr/>
            <p:nvPr/>
          </p:nvSpPr>
          <p:spPr>
            <a:xfrm>
              <a:off x="517842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2DC1E800-1E15-4359-B501-BEAACF18DE12}"/>
                </a:ext>
              </a:extLst>
            </p:cNvPr>
            <p:cNvSpPr/>
            <p:nvPr/>
          </p:nvSpPr>
          <p:spPr>
            <a:xfrm>
              <a:off x="556683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191EC79F-7C7B-4FD1-BC4E-AC38B04D8B5F}"/>
                </a:ext>
              </a:extLst>
            </p:cNvPr>
            <p:cNvSpPr/>
            <p:nvPr/>
          </p:nvSpPr>
          <p:spPr>
            <a:xfrm>
              <a:off x="4004850"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A58E7467-9CEC-4D20-BCAA-F6BCAFAFDC37}"/>
                </a:ext>
              </a:extLst>
            </p:cNvPr>
            <p:cNvSpPr txBox="1"/>
            <p:nvPr/>
          </p:nvSpPr>
          <p:spPr>
            <a:xfrm>
              <a:off x="4000619" y="861080"/>
              <a:ext cx="372533" cy="368276"/>
            </a:xfrm>
            <a:prstGeom prst="rect">
              <a:avLst/>
            </a:prstGeom>
            <a:noFill/>
          </p:spPr>
          <p:txBody>
            <a:bodyPr wrap="square" rtlCol="0">
              <a:spAutoFit/>
            </a:bodyPr>
            <a:lstStyle/>
            <a:p>
              <a:pPr algn="ctr"/>
              <a:r>
                <a:rPr lang="en-US" dirty="0"/>
                <a:t>0</a:t>
              </a:r>
              <a:endParaRPr lang="en-CA" dirty="0"/>
            </a:p>
          </p:txBody>
        </p:sp>
        <p:sp>
          <p:nvSpPr>
            <p:cNvPr id="28" name="TextBox 27">
              <a:extLst>
                <a:ext uri="{FF2B5EF4-FFF2-40B4-BE49-F238E27FC236}">
                  <a16:creationId xmlns:a16="http://schemas.microsoft.com/office/drawing/2014/main" id="{BDE47BB6-B16F-4CE5-B26F-2674BA97675A}"/>
                </a:ext>
              </a:extLst>
            </p:cNvPr>
            <p:cNvSpPr txBox="1"/>
            <p:nvPr/>
          </p:nvSpPr>
          <p:spPr>
            <a:xfrm>
              <a:off x="4403253" y="861080"/>
              <a:ext cx="372533" cy="368276"/>
            </a:xfrm>
            <a:prstGeom prst="rect">
              <a:avLst/>
            </a:prstGeom>
            <a:noFill/>
          </p:spPr>
          <p:txBody>
            <a:bodyPr wrap="square" rtlCol="0">
              <a:spAutoFit/>
            </a:bodyPr>
            <a:lstStyle/>
            <a:p>
              <a:pPr algn="ctr"/>
              <a:r>
                <a:rPr lang="en-US" dirty="0"/>
                <a:t>0</a:t>
              </a:r>
              <a:endParaRPr lang="en-CA" dirty="0"/>
            </a:p>
          </p:txBody>
        </p:sp>
        <p:sp>
          <p:nvSpPr>
            <p:cNvPr id="29" name="TextBox 28">
              <a:extLst>
                <a:ext uri="{FF2B5EF4-FFF2-40B4-BE49-F238E27FC236}">
                  <a16:creationId xmlns:a16="http://schemas.microsoft.com/office/drawing/2014/main" id="{EBCE2463-8F28-4CB3-83EC-36BA2C23A093}"/>
                </a:ext>
              </a:extLst>
            </p:cNvPr>
            <p:cNvSpPr txBox="1"/>
            <p:nvPr/>
          </p:nvSpPr>
          <p:spPr>
            <a:xfrm>
              <a:off x="4781547" y="861080"/>
              <a:ext cx="372533" cy="368276"/>
            </a:xfrm>
            <a:prstGeom prst="rect">
              <a:avLst/>
            </a:prstGeom>
            <a:noFill/>
          </p:spPr>
          <p:txBody>
            <a:bodyPr wrap="square" rtlCol="0">
              <a:spAutoFit/>
            </a:bodyPr>
            <a:lstStyle/>
            <a:p>
              <a:pPr algn="ctr"/>
              <a:r>
                <a:rPr lang="en-US" dirty="0"/>
                <a:t>0</a:t>
              </a:r>
              <a:endParaRPr lang="en-CA" dirty="0"/>
            </a:p>
          </p:txBody>
        </p:sp>
        <p:sp>
          <p:nvSpPr>
            <p:cNvPr id="30" name="TextBox 29">
              <a:extLst>
                <a:ext uri="{FF2B5EF4-FFF2-40B4-BE49-F238E27FC236}">
                  <a16:creationId xmlns:a16="http://schemas.microsoft.com/office/drawing/2014/main" id="{7F21CB32-DB69-4212-9221-A1D17F3A1383}"/>
                </a:ext>
              </a:extLst>
            </p:cNvPr>
            <p:cNvSpPr txBox="1"/>
            <p:nvPr/>
          </p:nvSpPr>
          <p:spPr>
            <a:xfrm>
              <a:off x="5171496" y="861080"/>
              <a:ext cx="372533" cy="368276"/>
            </a:xfrm>
            <a:prstGeom prst="rect">
              <a:avLst/>
            </a:prstGeom>
            <a:noFill/>
          </p:spPr>
          <p:txBody>
            <a:bodyPr wrap="square" rtlCol="0">
              <a:spAutoFit/>
            </a:bodyPr>
            <a:lstStyle/>
            <a:p>
              <a:pPr algn="ctr"/>
              <a:r>
                <a:rPr lang="en-US" dirty="0"/>
                <a:t>0</a:t>
              </a:r>
              <a:endParaRPr lang="en-CA" dirty="0"/>
            </a:p>
          </p:txBody>
        </p:sp>
        <p:sp>
          <p:nvSpPr>
            <p:cNvPr id="31" name="TextBox 30">
              <a:extLst>
                <a:ext uri="{FF2B5EF4-FFF2-40B4-BE49-F238E27FC236}">
                  <a16:creationId xmlns:a16="http://schemas.microsoft.com/office/drawing/2014/main" id="{DD786AA1-7324-4DD7-BCF9-ACED5893AC76}"/>
                </a:ext>
              </a:extLst>
            </p:cNvPr>
            <p:cNvSpPr txBox="1"/>
            <p:nvPr/>
          </p:nvSpPr>
          <p:spPr>
            <a:xfrm>
              <a:off x="5569453" y="861080"/>
              <a:ext cx="372533" cy="368276"/>
            </a:xfrm>
            <a:prstGeom prst="rect">
              <a:avLst/>
            </a:prstGeom>
            <a:noFill/>
          </p:spPr>
          <p:txBody>
            <a:bodyPr wrap="square" rtlCol="0">
              <a:spAutoFit/>
            </a:bodyPr>
            <a:lstStyle/>
            <a:p>
              <a:pPr algn="ctr"/>
              <a:r>
                <a:rPr lang="en-US" dirty="0"/>
                <a:t>0</a:t>
              </a:r>
              <a:endParaRPr lang="en-CA" dirty="0"/>
            </a:p>
          </p:txBody>
        </p:sp>
        <p:sp>
          <p:nvSpPr>
            <p:cNvPr id="32" name="Rectangle 31">
              <a:extLst>
                <a:ext uri="{FF2B5EF4-FFF2-40B4-BE49-F238E27FC236}">
                  <a16:creationId xmlns:a16="http://schemas.microsoft.com/office/drawing/2014/main" id="{2718F92B-EE19-456E-8B2D-7614C20B0D7A}"/>
                </a:ext>
              </a:extLst>
            </p:cNvPr>
            <p:cNvSpPr/>
            <p:nvPr/>
          </p:nvSpPr>
          <p:spPr>
            <a:xfrm>
              <a:off x="439749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CEC66CBE-6FE8-40D8-8394-64C8D4592CBE}"/>
                </a:ext>
              </a:extLst>
            </p:cNvPr>
            <p:cNvSpPr/>
            <p:nvPr/>
          </p:nvSpPr>
          <p:spPr>
            <a:xfrm>
              <a:off x="4790013"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45DCAF38-3172-4623-A389-832E1A1D90FF}"/>
                </a:ext>
              </a:extLst>
            </p:cNvPr>
            <p:cNvSpPr/>
            <p:nvPr/>
          </p:nvSpPr>
          <p:spPr>
            <a:xfrm>
              <a:off x="517842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FB2563C5-FC10-4F28-82E5-7B5D476B4080}"/>
                </a:ext>
              </a:extLst>
            </p:cNvPr>
            <p:cNvSpPr/>
            <p:nvPr/>
          </p:nvSpPr>
          <p:spPr>
            <a:xfrm>
              <a:off x="556683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46EDF885-2C56-4AD5-BF06-8EAB9E1BC2BA}"/>
                </a:ext>
              </a:extLst>
            </p:cNvPr>
            <p:cNvSpPr/>
            <p:nvPr/>
          </p:nvSpPr>
          <p:spPr>
            <a:xfrm>
              <a:off x="4004850"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D0DFD1F-DCB6-467B-B962-996C4CA81E50}"/>
                </a:ext>
              </a:extLst>
            </p:cNvPr>
            <p:cNvSpPr txBox="1"/>
            <p:nvPr/>
          </p:nvSpPr>
          <p:spPr>
            <a:xfrm>
              <a:off x="4000619" y="1252045"/>
              <a:ext cx="372533" cy="368276"/>
            </a:xfrm>
            <a:prstGeom prst="rect">
              <a:avLst/>
            </a:prstGeom>
            <a:noFill/>
          </p:spPr>
          <p:txBody>
            <a:bodyPr wrap="square" rtlCol="0">
              <a:spAutoFit/>
            </a:bodyPr>
            <a:lstStyle/>
            <a:p>
              <a:pPr algn="ctr"/>
              <a:r>
                <a:rPr lang="en-US" dirty="0"/>
                <a:t>0</a:t>
              </a:r>
              <a:endParaRPr lang="en-CA" dirty="0"/>
            </a:p>
          </p:txBody>
        </p:sp>
        <p:sp>
          <p:nvSpPr>
            <p:cNvPr id="38" name="TextBox 37">
              <a:extLst>
                <a:ext uri="{FF2B5EF4-FFF2-40B4-BE49-F238E27FC236}">
                  <a16:creationId xmlns:a16="http://schemas.microsoft.com/office/drawing/2014/main" id="{F7CEBC1D-E9EC-4D79-B1EC-AA0F20D207DF}"/>
                </a:ext>
              </a:extLst>
            </p:cNvPr>
            <p:cNvSpPr txBox="1"/>
            <p:nvPr/>
          </p:nvSpPr>
          <p:spPr>
            <a:xfrm>
              <a:off x="4403253" y="1252045"/>
              <a:ext cx="372533" cy="368276"/>
            </a:xfrm>
            <a:prstGeom prst="rect">
              <a:avLst/>
            </a:prstGeom>
            <a:noFill/>
          </p:spPr>
          <p:txBody>
            <a:bodyPr wrap="square" rtlCol="0">
              <a:spAutoFit/>
            </a:bodyPr>
            <a:lstStyle/>
            <a:p>
              <a:pPr algn="ctr"/>
              <a:r>
                <a:rPr lang="en-US" dirty="0"/>
                <a:t>0</a:t>
              </a:r>
              <a:endParaRPr lang="en-CA" dirty="0"/>
            </a:p>
          </p:txBody>
        </p:sp>
        <p:sp>
          <p:nvSpPr>
            <p:cNvPr id="39" name="TextBox 38">
              <a:extLst>
                <a:ext uri="{FF2B5EF4-FFF2-40B4-BE49-F238E27FC236}">
                  <a16:creationId xmlns:a16="http://schemas.microsoft.com/office/drawing/2014/main" id="{27508E80-26CE-45B4-BA46-DCCE89F32649}"/>
                </a:ext>
              </a:extLst>
            </p:cNvPr>
            <p:cNvSpPr txBox="1"/>
            <p:nvPr/>
          </p:nvSpPr>
          <p:spPr>
            <a:xfrm>
              <a:off x="4694461" y="1252045"/>
              <a:ext cx="561162" cy="369332"/>
            </a:xfrm>
            <a:prstGeom prst="rect">
              <a:avLst/>
            </a:prstGeom>
            <a:noFill/>
          </p:spPr>
          <p:txBody>
            <a:bodyPr wrap="square" rtlCol="0">
              <a:spAutoFit/>
            </a:bodyPr>
            <a:lstStyle/>
            <a:p>
              <a:pPr algn="ctr"/>
              <a:r>
                <a:rPr lang="en-US" dirty="0"/>
                <a:t>255</a:t>
              </a:r>
              <a:endParaRPr lang="en-CA" sz="3200" dirty="0"/>
            </a:p>
          </p:txBody>
        </p:sp>
        <p:sp>
          <p:nvSpPr>
            <p:cNvPr id="40" name="TextBox 39">
              <a:extLst>
                <a:ext uri="{FF2B5EF4-FFF2-40B4-BE49-F238E27FC236}">
                  <a16:creationId xmlns:a16="http://schemas.microsoft.com/office/drawing/2014/main" id="{10882F3D-029B-4418-8BC2-835235058CEF}"/>
                </a:ext>
              </a:extLst>
            </p:cNvPr>
            <p:cNvSpPr txBox="1"/>
            <p:nvPr/>
          </p:nvSpPr>
          <p:spPr>
            <a:xfrm>
              <a:off x="5171496" y="1252045"/>
              <a:ext cx="372533" cy="368276"/>
            </a:xfrm>
            <a:prstGeom prst="rect">
              <a:avLst/>
            </a:prstGeom>
            <a:noFill/>
          </p:spPr>
          <p:txBody>
            <a:bodyPr wrap="square" rtlCol="0">
              <a:spAutoFit/>
            </a:bodyPr>
            <a:lstStyle/>
            <a:p>
              <a:pPr algn="ctr"/>
              <a:r>
                <a:rPr lang="en-US" dirty="0"/>
                <a:t>0</a:t>
              </a:r>
              <a:endParaRPr lang="en-CA" dirty="0"/>
            </a:p>
          </p:txBody>
        </p:sp>
        <p:sp>
          <p:nvSpPr>
            <p:cNvPr id="41" name="TextBox 40">
              <a:extLst>
                <a:ext uri="{FF2B5EF4-FFF2-40B4-BE49-F238E27FC236}">
                  <a16:creationId xmlns:a16="http://schemas.microsoft.com/office/drawing/2014/main" id="{7AEDB060-29CE-4506-9879-9B185D37A41B}"/>
                </a:ext>
              </a:extLst>
            </p:cNvPr>
            <p:cNvSpPr txBox="1"/>
            <p:nvPr/>
          </p:nvSpPr>
          <p:spPr>
            <a:xfrm>
              <a:off x="5569453" y="1252045"/>
              <a:ext cx="372533" cy="368276"/>
            </a:xfrm>
            <a:prstGeom prst="rect">
              <a:avLst/>
            </a:prstGeom>
            <a:noFill/>
          </p:spPr>
          <p:txBody>
            <a:bodyPr wrap="square" rtlCol="0">
              <a:spAutoFit/>
            </a:bodyPr>
            <a:lstStyle/>
            <a:p>
              <a:pPr algn="ctr"/>
              <a:r>
                <a:rPr lang="en-US" dirty="0"/>
                <a:t>0</a:t>
              </a:r>
              <a:endParaRPr lang="en-CA" dirty="0"/>
            </a:p>
          </p:txBody>
        </p:sp>
        <p:sp>
          <p:nvSpPr>
            <p:cNvPr id="42" name="Rectangle 41">
              <a:extLst>
                <a:ext uri="{FF2B5EF4-FFF2-40B4-BE49-F238E27FC236}">
                  <a16:creationId xmlns:a16="http://schemas.microsoft.com/office/drawing/2014/main" id="{280CFF61-8A86-4C18-A10C-C787E0343ABD}"/>
                </a:ext>
              </a:extLst>
            </p:cNvPr>
            <p:cNvSpPr/>
            <p:nvPr/>
          </p:nvSpPr>
          <p:spPr>
            <a:xfrm>
              <a:off x="439749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4E4306D1-00AE-43F2-80B0-BB0196360C29}"/>
                </a:ext>
              </a:extLst>
            </p:cNvPr>
            <p:cNvSpPr/>
            <p:nvPr/>
          </p:nvSpPr>
          <p:spPr>
            <a:xfrm>
              <a:off x="4790013"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D2529335-E111-4EA9-9E1A-416302DB709E}"/>
                </a:ext>
              </a:extLst>
            </p:cNvPr>
            <p:cNvSpPr/>
            <p:nvPr/>
          </p:nvSpPr>
          <p:spPr>
            <a:xfrm>
              <a:off x="517842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278B6480-ED4A-4076-9B26-A54FC4BC8F8D}"/>
                </a:ext>
              </a:extLst>
            </p:cNvPr>
            <p:cNvSpPr/>
            <p:nvPr/>
          </p:nvSpPr>
          <p:spPr>
            <a:xfrm>
              <a:off x="556683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9F96A0A5-2439-4297-A025-4687E195ACAE}"/>
                </a:ext>
              </a:extLst>
            </p:cNvPr>
            <p:cNvSpPr/>
            <p:nvPr/>
          </p:nvSpPr>
          <p:spPr>
            <a:xfrm>
              <a:off x="4004850"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7" name="TextBox 46">
              <a:extLst>
                <a:ext uri="{FF2B5EF4-FFF2-40B4-BE49-F238E27FC236}">
                  <a16:creationId xmlns:a16="http://schemas.microsoft.com/office/drawing/2014/main" id="{7689B8F2-CCC0-451A-8749-B6EBD66D41CA}"/>
                </a:ext>
              </a:extLst>
            </p:cNvPr>
            <p:cNvSpPr txBox="1"/>
            <p:nvPr/>
          </p:nvSpPr>
          <p:spPr>
            <a:xfrm>
              <a:off x="4000619" y="1639364"/>
              <a:ext cx="372533" cy="368276"/>
            </a:xfrm>
            <a:prstGeom prst="rect">
              <a:avLst/>
            </a:prstGeom>
            <a:noFill/>
          </p:spPr>
          <p:txBody>
            <a:bodyPr wrap="square" rtlCol="0">
              <a:spAutoFit/>
            </a:bodyPr>
            <a:lstStyle/>
            <a:p>
              <a:pPr algn="ctr"/>
              <a:r>
                <a:rPr lang="en-US" dirty="0"/>
                <a:t>0</a:t>
              </a:r>
              <a:endParaRPr lang="en-CA" dirty="0"/>
            </a:p>
          </p:txBody>
        </p:sp>
        <p:sp>
          <p:nvSpPr>
            <p:cNvPr id="48" name="TextBox 47">
              <a:extLst>
                <a:ext uri="{FF2B5EF4-FFF2-40B4-BE49-F238E27FC236}">
                  <a16:creationId xmlns:a16="http://schemas.microsoft.com/office/drawing/2014/main" id="{D91F72FF-DC86-46FF-8D31-368304840A6E}"/>
                </a:ext>
              </a:extLst>
            </p:cNvPr>
            <p:cNvSpPr txBox="1"/>
            <p:nvPr/>
          </p:nvSpPr>
          <p:spPr>
            <a:xfrm>
              <a:off x="4403253" y="1639364"/>
              <a:ext cx="372533" cy="368276"/>
            </a:xfrm>
            <a:prstGeom prst="rect">
              <a:avLst/>
            </a:prstGeom>
            <a:noFill/>
          </p:spPr>
          <p:txBody>
            <a:bodyPr wrap="square" rtlCol="0">
              <a:spAutoFit/>
            </a:bodyPr>
            <a:lstStyle/>
            <a:p>
              <a:pPr algn="ctr"/>
              <a:r>
                <a:rPr lang="en-US" dirty="0"/>
                <a:t>0</a:t>
              </a:r>
              <a:endParaRPr lang="en-CA" dirty="0"/>
            </a:p>
          </p:txBody>
        </p:sp>
        <p:sp>
          <p:nvSpPr>
            <p:cNvPr id="49" name="TextBox 48">
              <a:extLst>
                <a:ext uri="{FF2B5EF4-FFF2-40B4-BE49-F238E27FC236}">
                  <a16:creationId xmlns:a16="http://schemas.microsoft.com/office/drawing/2014/main" id="{0E170F22-C80F-4898-8FAC-B1B0FF016C60}"/>
                </a:ext>
              </a:extLst>
            </p:cNvPr>
            <p:cNvSpPr txBox="1"/>
            <p:nvPr/>
          </p:nvSpPr>
          <p:spPr>
            <a:xfrm>
              <a:off x="4781547" y="1639364"/>
              <a:ext cx="372533" cy="368276"/>
            </a:xfrm>
            <a:prstGeom prst="rect">
              <a:avLst/>
            </a:prstGeom>
            <a:noFill/>
          </p:spPr>
          <p:txBody>
            <a:bodyPr wrap="square" rtlCol="0">
              <a:spAutoFit/>
            </a:bodyPr>
            <a:lstStyle/>
            <a:p>
              <a:pPr algn="ctr"/>
              <a:r>
                <a:rPr lang="en-US" dirty="0"/>
                <a:t>0</a:t>
              </a:r>
              <a:endParaRPr lang="en-CA" dirty="0"/>
            </a:p>
          </p:txBody>
        </p:sp>
        <p:sp>
          <p:nvSpPr>
            <p:cNvPr id="50" name="TextBox 49">
              <a:extLst>
                <a:ext uri="{FF2B5EF4-FFF2-40B4-BE49-F238E27FC236}">
                  <a16:creationId xmlns:a16="http://schemas.microsoft.com/office/drawing/2014/main" id="{D6C9E353-34F4-46AA-B4F8-6D7AFFFE8E2E}"/>
                </a:ext>
              </a:extLst>
            </p:cNvPr>
            <p:cNvSpPr txBox="1"/>
            <p:nvPr/>
          </p:nvSpPr>
          <p:spPr>
            <a:xfrm>
              <a:off x="5171496" y="1639364"/>
              <a:ext cx="372533" cy="368276"/>
            </a:xfrm>
            <a:prstGeom prst="rect">
              <a:avLst/>
            </a:prstGeom>
            <a:noFill/>
          </p:spPr>
          <p:txBody>
            <a:bodyPr wrap="square" rtlCol="0">
              <a:spAutoFit/>
            </a:bodyPr>
            <a:lstStyle/>
            <a:p>
              <a:pPr algn="ctr"/>
              <a:r>
                <a:rPr lang="en-US" dirty="0"/>
                <a:t>0</a:t>
              </a:r>
              <a:endParaRPr lang="en-CA" dirty="0"/>
            </a:p>
          </p:txBody>
        </p:sp>
        <p:sp>
          <p:nvSpPr>
            <p:cNvPr id="51" name="TextBox 50">
              <a:extLst>
                <a:ext uri="{FF2B5EF4-FFF2-40B4-BE49-F238E27FC236}">
                  <a16:creationId xmlns:a16="http://schemas.microsoft.com/office/drawing/2014/main" id="{7D9278F4-16D0-4BD2-847E-246F0E879B06}"/>
                </a:ext>
              </a:extLst>
            </p:cNvPr>
            <p:cNvSpPr txBox="1"/>
            <p:nvPr/>
          </p:nvSpPr>
          <p:spPr>
            <a:xfrm>
              <a:off x="5569453" y="1639364"/>
              <a:ext cx="372533" cy="368276"/>
            </a:xfrm>
            <a:prstGeom prst="rect">
              <a:avLst/>
            </a:prstGeom>
            <a:noFill/>
          </p:spPr>
          <p:txBody>
            <a:bodyPr wrap="square" rtlCol="0">
              <a:spAutoFit/>
            </a:bodyPr>
            <a:lstStyle/>
            <a:p>
              <a:pPr algn="ctr"/>
              <a:r>
                <a:rPr lang="en-US" dirty="0"/>
                <a:t>0</a:t>
              </a:r>
              <a:endParaRPr lang="en-CA" dirty="0"/>
            </a:p>
          </p:txBody>
        </p:sp>
        <p:sp>
          <p:nvSpPr>
            <p:cNvPr id="52" name="Rectangle 51">
              <a:extLst>
                <a:ext uri="{FF2B5EF4-FFF2-40B4-BE49-F238E27FC236}">
                  <a16:creationId xmlns:a16="http://schemas.microsoft.com/office/drawing/2014/main" id="{0EF9C151-70AA-4734-8299-125DA9306CC0}"/>
                </a:ext>
              </a:extLst>
            </p:cNvPr>
            <p:cNvSpPr/>
            <p:nvPr/>
          </p:nvSpPr>
          <p:spPr>
            <a:xfrm>
              <a:off x="439749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34696118-6725-4C00-BE32-5AE378DFBA10}"/>
                </a:ext>
              </a:extLst>
            </p:cNvPr>
            <p:cNvSpPr/>
            <p:nvPr/>
          </p:nvSpPr>
          <p:spPr>
            <a:xfrm>
              <a:off x="4790013"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4" name="Rectangle 53">
              <a:extLst>
                <a:ext uri="{FF2B5EF4-FFF2-40B4-BE49-F238E27FC236}">
                  <a16:creationId xmlns:a16="http://schemas.microsoft.com/office/drawing/2014/main" id="{62013CDC-A5DF-4E07-9B14-14C0A062E643}"/>
                </a:ext>
              </a:extLst>
            </p:cNvPr>
            <p:cNvSpPr/>
            <p:nvPr/>
          </p:nvSpPr>
          <p:spPr>
            <a:xfrm>
              <a:off x="517842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BA9EDBD5-7145-4210-9B1D-BDD1E36E189C}"/>
                </a:ext>
              </a:extLst>
            </p:cNvPr>
            <p:cNvSpPr/>
            <p:nvPr/>
          </p:nvSpPr>
          <p:spPr>
            <a:xfrm>
              <a:off x="556683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020F6EB7-7628-4F73-BA9F-0B91852C45C2}"/>
                </a:ext>
              </a:extLst>
            </p:cNvPr>
            <p:cNvSpPr/>
            <p:nvPr/>
          </p:nvSpPr>
          <p:spPr>
            <a:xfrm>
              <a:off x="4004850"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7" name="TextBox 56">
              <a:extLst>
                <a:ext uri="{FF2B5EF4-FFF2-40B4-BE49-F238E27FC236}">
                  <a16:creationId xmlns:a16="http://schemas.microsoft.com/office/drawing/2014/main" id="{A9B780DB-87C3-4972-AFC7-BEBAF496DEBC}"/>
                </a:ext>
              </a:extLst>
            </p:cNvPr>
            <p:cNvSpPr txBox="1"/>
            <p:nvPr/>
          </p:nvSpPr>
          <p:spPr>
            <a:xfrm>
              <a:off x="4000619" y="2029621"/>
              <a:ext cx="372533" cy="368276"/>
            </a:xfrm>
            <a:prstGeom prst="rect">
              <a:avLst/>
            </a:prstGeom>
            <a:noFill/>
          </p:spPr>
          <p:txBody>
            <a:bodyPr wrap="square" rtlCol="0">
              <a:spAutoFit/>
            </a:bodyPr>
            <a:lstStyle/>
            <a:p>
              <a:pPr algn="ctr"/>
              <a:r>
                <a:rPr lang="en-US" dirty="0"/>
                <a:t>0</a:t>
              </a:r>
              <a:endParaRPr lang="en-CA" dirty="0"/>
            </a:p>
          </p:txBody>
        </p:sp>
        <p:sp>
          <p:nvSpPr>
            <p:cNvPr id="58" name="TextBox 57">
              <a:extLst>
                <a:ext uri="{FF2B5EF4-FFF2-40B4-BE49-F238E27FC236}">
                  <a16:creationId xmlns:a16="http://schemas.microsoft.com/office/drawing/2014/main" id="{48313EE2-486F-43AD-98CC-B2B7B5D3E483}"/>
                </a:ext>
              </a:extLst>
            </p:cNvPr>
            <p:cNvSpPr txBox="1"/>
            <p:nvPr/>
          </p:nvSpPr>
          <p:spPr>
            <a:xfrm>
              <a:off x="4403253" y="2029621"/>
              <a:ext cx="372533" cy="368276"/>
            </a:xfrm>
            <a:prstGeom prst="rect">
              <a:avLst/>
            </a:prstGeom>
            <a:noFill/>
          </p:spPr>
          <p:txBody>
            <a:bodyPr wrap="square" rtlCol="0">
              <a:spAutoFit/>
            </a:bodyPr>
            <a:lstStyle/>
            <a:p>
              <a:pPr algn="ctr"/>
              <a:r>
                <a:rPr lang="en-US" dirty="0"/>
                <a:t>0</a:t>
              </a:r>
              <a:endParaRPr lang="en-CA" dirty="0"/>
            </a:p>
          </p:txBody>
        </p:sp>
        <p:sp>
          <p:nvSpPr>
            <p:cNvPr id="59" name="TextBox 58">
              <a:extLst>
                <a:ext uri="{FF2B5EF4-FFF2-40B4-BE49-F238E27FC236}">
                  <a16:creationId xmlns:a16="http://schemas.microsoft.com/office/drawing/2014/main" id="{1F260B4A-D6E9-414D-A07D-B4D1C38E5883}"/>
                </a:ext>
              </a:extLst>
            </p:cNvPr>
            <p:cNvSpPr txBox="1"/>
            <p:nvPr/>
          </p:nvSpPr>
          <p:spPr>
            <a:xfrm>
              <a:off x="4781547" y="2029621"/>
              <a:ext cx="372533" cy="368276"/>
            </a:xfrm>
            <a:prstGeom prst="rect">
              <a:avLst/>
            </a:prstGeom>
            <a:noFill/>
          </p:spPr>
          <p:txBody>
            <a:bodyPr wrap="square" rtlCol="0">
              <a:spAutoFit/>
            </a:bodyPr>
            <a:lstStyle/>
            <a:p>
              <a:pPr algn="ctr"/>
              <a:r>
                <a:rPr lang="en-US" dirty="0"/>
                <a:t>0</a:t>
              </a:r>
              <a:endParaRPr lang="en-CA" dirty="0"/>
            </a:p>
          </p:txBody>
        </p:sp>
        <p:sp>
          <p:nvSpPr>
            <p:cNvPr id="60" name="TextBox 59">
              <a:extLst>
                <a:ext uri="{FF2B5EF4-FFF2-40B4-BE49-F238E27FC236}">
                  <a16:creationId xmlns:a16="http://schemas.microsoft.com/office/drawing/2014/main" id="{38E720E6-C534-4A75-9610-98DD9421504D}"/>
                </a:ext>
              </a:extLst>
            </p:cNvPr>
            <p:cNvSpPr txBox="1"/>
            <p:nvPr/>
          </p:nvSpPr>
          <p:spPr>
            <a:xfrm>
              <a:off x="5171496" y="2029621"/>
              <a:ext cx="372533" cy="368276"/>
            </a:xfrm>
            <a:prstGeom prst="rect">
              <a:avLst/>
            </a:prstGeom>
            <a:noFill/>
          </p:spPr>
          <p:txBody>
            <a:bodyPr wrap="square" rtlCol="0">
              <a:spAutoFit/>
            </a:bodyPr>
            <a:lstStyle/>
            <a:p>
              <a:pPr algn="ctr"/>
              <a:r>
                <a:rPr lang="en-US" dirty="0"/>
                <a:t>0</a:t>
              </a:r>
              <a:endParaRPr lang="en-CA" dirty="0"/>
            </a:p>
          </p:txBody>
        </p:sp>
        <p:sp>
          <p:nvSpPr>
            <p:cNvPr id="61" name="TextBox 60">
              <a:extLst>
                <a:ext uri="{FF2B5EF4-FFF2-40B4-BE49-F238E27FC236}">
                  <a16:creationId xmlns:a16="http://schemas.microsoft.com/office/drawing/2014/main" id="{B2CE5768-3967-4AF1-89FB-3879B3C144CB}"/>
                </a:ext>
              </a:extLst>
            </p:cNvPr>
            <p:cNvSpPr txBox="1"/>
            <p:nvPr/>
          </p:nvSpPr>
          <p:spPr>
            <a:xfrm>
              <a:off x="5569453" y="2029621"/>
              <a:ext cx="372533" cy="368276"/>
            </a:xfrm>
            <a:prstGeom prst="rect">
              <a:avLst/>
            </a:prstGeom>
            <a:noFill/>
          </p:spPr>
          <p:txBody>
            <a:bodyPr wrap="square" rtlCol="0">
              <a:spAutoFit/>
            </a:bodyPr>
            <a:lstStyle/>
            <a:p>
              <a:pPr algn="ctr"/>
              <a:r>
                <a:rPr lang="en-US" dirty="0"/>
                <a:t>0</a:t>
              </a:r>
              <a:endParaRPr lang="en-CA" dirty="0"/>
            </a:p>
          </p:txBody>
        </p:sp>
      </p:grpSp>
      <p:sp>
        <p:nvSpPr>
          <p:cNvPr id="62" name="TextBox 61">
            <a:extLst>
              <a:ext uri="{FF2B5EF4-FFF2-40B4-BE49-F238E27FC236}">
                <a16:creationId xmlns:a16="http://schemas.microsoft.com/office/drawing/2014/main" id="{4D4E2376-F1C6-414E-9DEE-24B37058DEEE}"/>
              </a:ext>
            </a:extLst>
          </p:cNvPr>
          <p:cNvSpPr txBox="1"/>
          <p:nvPr/>
        </p:nvSpPr>
        <p:spPr>
          <a:xfrm>
            <a:off x="5125316" y="2231846"/>
            <a:ext cx="1938748" cy="369332"/>
          </a:xfrm>
          <a:prstGeom prst="rect">
            <a:avLst/>
          </a:prstGeom>
          <a:noFill/>
        </p:spPr>
        <p:txBody>
          <a:bodyPr wrap="square" rtlCol="0">
            <a:spAutoFit/>
          </a:bodyPr>
          <a:lstStyle/>
          <a:p>
            <a:pPr algn="ctr"/>
            <a:r>
              <a:rPr lang="en-US" dirty="0"/>
              <a:t>Original image</a:t>
            </a:r>
          </a:p>
        </p:txBody>
      </p:sp>
      <p:grpSp>
        <p:nvGrpSpPr>
          <p:cNvPr id="167" name="Group 166">
            <a:extLst>
              <a:ext uri="{FF2B5EF4-FFF2-40B4-BE49-F238E27FC236}">
                <a16:creationId xmlns:a16="http://schemas.microsoft.com/office/drawing/2014/main" id="{786B81EB-BD21-4BDB-84CB-2643B26B0365}"/>
              </a:ext>
            </a:extLst>
          </p:cNvPr>
          <p:cNvGrpSpPr/>
          <p:nvPr/>
        </p:nvGrpSpPr>
        <p:grpSpPr>
          <a:xfrm>
            <a:off x="5122697" y="2973203"/>
            <a:ext cx="1941367" cy="1929912"/>
            <a:chOff x="3091241" y="1684255"/>
            <a:chExt cx="1941367" cy="1929912"/>
          </a:xfrm>
        </p:grpSpPr>
        <p:sp>
          <p:nvSpPr>
            <p:cNvPr id="90" name="Rectangle 89">
              <a:extLst>
                <a:ext uri="{FF2B5EF4-FFF2-40B4-BE49-F238E27FC236}">
                  <a16:creationId xmlns:a16="http://schemas.microsoft.com/office/drawing/2014/main" id="{771A58D0-E9F2-4476-B8DE-294B9A111F3A}"/>
                </a:ext>
              </a:extLst>
            </p:cNvPr>
            <p:cNvSpPr/>
            <p:nvPr/>
          </p:nvSpPr>
          <p:spPr>
            <a:xfrm>
              <a:off x="348811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1" name="Rectangle 90">
              <a:extLst>
                <a:ext uri="{FF2B5EF4-FFF2-40B4-BE49-F238E27FC236}">
                  <a16:creationId xmlns:a16="http://schemas.microsoft.com/office/drawing/2014/main" id="{79F522C3-4390-4F59-9903-0D64CDD57239}"/>
                </a:ext>
              </a:extLst>
            </p:cNvPr>
            <p:cNvSpPr/>
            <p:nvPr/>
          </p:nvSpPr>
          <p:spPr>
            <a:xfrm>
              <a:off x="3880635"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2" name="Rectangle 91">
              <a:extLst>
                <a:ext uri="{FF2B5EF4-FFF2-40B4-BE49-F238E27FC236}">
                  <a16:creationId xmlns:a16="http://schemas.microsoft.com/office/drawing/2014/main" id="{54BF7699-B650-45F5-9E2A-ED847F24B3CD}"/>
                </a:ext>
              </a:extLst>
            </p:cNvPr>
            <p:cNvSpPr/>
            <p:nvPr/>
          </p:nvSpPr>
          <p:spPr>
            <a:xfrm>
              <a:off x="426904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3" name="Rectangle 92">
              <a:extLst>
                <a:ext uri="{FF2B5EF4-FFF2-40B4-BE49-F238E27FC236}">
                  <a16:creationId xmlns:a16="http://schemas.microsoft.com/office/drawing/2014/main" id="{E01ABAF1-96BD-479E-A44A-873250BC7E63}"/>
                </a:ext>
              </a:extLst>
            </p:cNvPr>
            <p:cNvSpPr/>
            <p:nvPr/>
          </p:nvSpPr>
          <p:spPr>
            <a:xfrm>
              <a:off x="465745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4" name="Rectangle 93">
              <a:extLst>
                <a:ext uri="{FF2B5EF4-FFF2-40B4-BE49-F238E27FC236}">
                  <a16:creationId xmlns:a16="http://schemas.microsoft.com/office/drawing/2014/main" id="{BFE791C8-1787-4DC6-B550-B9F93E437C31}"/>
                </a:ext>
              </a:extLst>
            </p:cNvPr>
            <p:cNvSpPr/>
            <p:nvPr/>
          </p:nvSpPr>
          <p:spPr>
            <a:xfrm>
              <a:off x="3095472"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5" name="TextBox 94">
              <a:extLst>
                <a:ext uri="{FF2B5EF4-FFF2-40B4-BE49-F238E27FC236}">
                  <a16:creationId xmlns:a16="http://schemas.microsoft.com/office/drawing/2014/main" id="{A693E622-BB63-41E7-97C6-AC8818CF87BC}"/>
                </a:ext>
              </a:extLst>
            </p:cNvPr>
            <p:cNvSpPr txBox="1"/>
            <p:nvPr/>
          </p:nvSpPr>
          <p:spPr>
            <a:xfrm>
              <a:off x="3091241"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6" name="TextBox 95">
              <a:extLst>
                <a:ext uri="{FF2B5EF4-FFF2-40B4-BE49-F238E27FC236}">
                  <a16:creationId xmlns:a16="http://schemas.microsoft.com/office/drawing/2014/main" id="{8483CFDB-D39C-4A27-B8F7-CB1249F8457C}"/>
                </a:ext>
              </a:extLst>
            </p:cNvPr>
            <p:cNvSpPr txBox="1"/>
            <p:nvPr/>
          </p:nvSpPr>
          <p:spPr>
            <a:xfrm>
              <a:off x="3493875"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7" name="TextBox 96">
              <a:extLst>
                <a:ext uri="{FF2B5EF4-FFF2-40B4-BE49-F238E27FC236}">
                  <a16:creationId xmlns:a16="http://schemas.microsoft.com/office/drawing/2014/main" id="{51A83776-5020-4392-80A8-8DB40907C1E3}"/>
                </a:ext>
              </a:extLst>
            </p:cNvPr>
            <p:cNvSpPr txBox="1"/>
            <p:nvPr/>
          </p:nvSpPr>
          <p:spPr>
            <a:xfrm>
              <a:off x="3872169"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8" name="TextBox 97">
              <a:extLst>
                <a:ext uri="{FF2B5EF4-FFF2-40B4-BE49-F238E27FC236}">
                  <a16:creationId xmlns:a16="http://schemas.microsoft.com/office/drawing/2014/main" id="{0DD756B8-60C7-4085-A157-6C912D280CA1}"/>
                </a:ext>
              </a:extLst>
            </p:cNvPr>
            <p:cNvSpPr txBox="1"/>
            <p:nvPr/>
          </p:nvSpPr>
          <p:spPr>
            <a:xfrm>
              <a:off x="4262118"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9" name="TextBox 98">
              <a:extLst>
                <a:ext uri="{FF2B5EF4-FFF2-40B4-BE49-F238E27FC236}">
                  <a16:creationId xmlns:a16="http://schemas.microsoft.com/office/drawing/2014/main" id="{0C8ACE9C-AAC4-4AB2-8671-4CC5B5C72568}"/>
                </a:ext>
              </a:extLst>
            </p:cNvPr>
            <p:cNvSpPr txBox="1"/>
            <p:nvPr/>
          </p:nvSpPr>
          <p:spPr>
            <a:xfrm>
              <a:off x="4660075" y="1686384"/>
              <a:ext cx="372533" cy="368276"/>
            </a:xfrm>
            <a:prstGeom prst="rect">
              <a:avLst/>
            </a:prstGeom>
            <a:noFill/>
            <a:ln>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0" name="Rectangle 99">
              <a:extLst>
                <a:ext uri="{FF2B5EF4-FFF2-40B4-BE49-F238E27FC236}">
                  <a16:creationId xmlns:a16="http://schemas.microsoft.com/office/drawing/2014/main" id="{A65C9367-4939-4B9D-861A-891A6DF2718D}"/>
                </a:ext>
              </a:extLst>
            </p:cNvPr>
            <p:cNvSpPr/>
            <p:nvPr/>
          </p:nvSpPr>
          <p:spPr>
            <a:xfrm>
              <a:off x="348811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1" name="Rectangle 100">
              <a:extLst>
                <a:ext uri="{FF2B5EF4-FFF2-40B4-BE49-F238E27FC236}">
                  <a16:creationId xmlns:a16="http://schemas.microsoft.com/office/drawing/2014/main" id="{FDECCDED-1B54-498E-ADB9-5463C1D1CBBB}"/>
                </a:ext>
              </a:extLst>
            </p:cNvPr>
            <p:cNvSpPr/>
            <p:nvPr/>
          </p:nvSpPr>
          <p:spPr>
            <a:xfrm>
              <a:off x="3880635"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2" name="Rectangle 101">
              <a:extLst>
                <a:ext uri="{FF2B5EF4-FFF2-40B4-BE49-F238E27FC236}">
                  <a16:creationId xmlns:a16="http://schemas.microsoft.com/office/drawing/2014/main" id="{084B010E-781D-40F2-8EA4-23903782F449}"/>
                </a:ext>
              </a:extLst>
            </p:cNvPr>
            <p:cNvSpPr/>
            <p:nvPr/>
          </p:nvSpPr>
          <p:spPr>
            <a:xfrm>
              <a:off x="426904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3" name="Rectangle 102">
              <a:extLst>
                <a:ext uri="{FF2B5EF4-FFF2-40B4-BE49-F238E27FC236}">
                  <a16:creationId xmlns:a16="http://schemas.microsoft.com/office/drawing/2014/main" id="{0B167170-6A39-43A4-ACB2-C89116E1D46D}"/>
                </a:ext>
              </a:extLst>
            </p:cNvPr>
            <p:cNvSpPr/>
            <p:nvPr/>
          </p:nvSpPr>
          <p:spPr>
            <a:xfrm>
              <a:off x="465745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4" name="Rectangle 103">
              <a:extLst>
                <a:ext uri="{FF2B5EF4-FFF2-40B4-BE49-F238E27FC236}">
                  <a16:creationId xmlns:a16="http://schemas.microsoft.com/office/drawing/2014/main" id="{E15043C7-6B96-4019-85B8-35D82222E163}"/>
                </a:ext>
              </a:extLst>
            </p:cNvPr>
            <p:cNvSpPr/>
            <p:nvPr/>
          </p:nvSpPr>
          <p:spPr>
            <a:xfrm>
              <a:off x="3095472"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5" name="TextBox 104">
              <a:extLst>
                <a:ext uri="{FF2B5EF4-FFF2-40B4-BE49-F238E27FC236}">
                  <a16:creationId xmlns:a16="http://schemas.microsoft.com/office/drawing/2014/main" id="{76F5DEDE-08D5-4330-889B-A9D88251362B}"/>
                </a:ext>
              </a:extLst>
            </p:cNvPr>
            <p:cNvSpPr txBox="1"/>
            <p:nvPr/>
          </p:nvSpPr>
          <p:spPr>
            <a:xfrm>
              <a:off x="3091241" y="2075220"/>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6" name="TextBox 105">
              <a:extLst>
                <a:ext uri="{FF2B5EF4-FFF2-40B4-BE49-F238E27FC236}">
                  <a16:creationId xmlns:a16="http://schemas.microsoft.com/office/drawing/2014/main" id="{FEACCC79-5DA6-4FC7-A1B7-DEC9A8DCB760}"/>
                </a:ext>
              </a:extLst>
            </p:cNvPr>
            <p:cNvSpPr txBox="1"/>
            <p:nvPr/>
          </p:nvSpPr>
          <p:spPr>
            <a:xfrm>
              <a:off x="3421609" y="2075220"/>
              <a:ext cx="485742"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7" name="TextBox 106">
              <a:extLst>
                <a:ext uri="{FF2B5EF4-FFF2-40B4-BE49-F238E27FC236}">
                  <a16:creationId xmlns:a16="http://schemas.microsoft.com/office/drawing/2014/main" id="{9C7466D4-35FA-4631-AF47-4322A9ED5025}"/>
                </a:ext>
              </a:extLst>
            </p:cNvPr>
            <p:cNvSpPr txBox="1"/>
            <p:nvPr/>
          </p:nvSpPr>
          <p:spPr>
            <a:xfrm>
              <a:off x="3794144" y="2075220"/>
              <a:ext cx="561161"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8" name="TextBox 107">
              <a:extLst>
                <a:ext uri="{FF2B5EF4-FFF2-40B4-BE49-F238E27FC236}">
                  <a16:creationId xmlns:a16="http://schemas.microsoft.com/office/drawing/2014/main" id="{E711C748-9D73-4B8A-A106-A7A10E2C6A1B}"/>
                </a:ext>
              </a:extLst>
            </p:cNvPr>
            <p:cNvSpPr txBox="1"/>
            <p:nvPr/>
          </p:nvSpPr>
          <p:spPr>
            <a:xfrm>
              <a:off x="4233488" y="2075220"/>
              <a:ext cx="461396"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9" name="TextBox 108">
              <a:extLst>
                <a:ext uri="{FF2B5EF4-FFF2-40B4-BE49-F238E27FC236}">
                  <a16:creationId xmlns:a16="http://schemas.microsoft.com/office/drawing/2014/main" id="{D5218C5E-2D9A-49A2-AF35-EBF550D55AA1}"/>
                </a:ext>
              </a:extLst>
            </p:cNvPr>
            <p:cNvSpPr txBox="1"/>
            <p:nvPr/>
          </p:nvSpPr>
          <p:spPr>
            <a:xfrm>
              <a:off x="4660075" y="2075220"/>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0" name="Rectangle 109">
              <a:extLst>
                <a:ext uri="{FF2B5EF4-FFF2-40B4-BE49-F238E27FC236}">
                  <a16:creationId xmlns:a16="http://schemas.microsoft.com/office/drawing/2014/main" id="{510335A4-410C-4F69-8ADC-6651D79E6ED4}"/>
                </a:ext>
              </a:extLst>
            </p:cNvPr>
            <p:cNvSpPr/>
            <p:nvPr/>
          </p:nvSpPr>
          <p:spPr>
            <a:xfrm>
              <a:off x="348811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1" name="Rectangle 110">
              <a:extLst>
                <a:ext uri="{FF2B5EF4-FFF2-40B4-BE49-F238E27FC236}">
                  <a16:creationId xmlns:a16="http://schemas.microsoft.com/office/drawing/2014/main" id="{42186E86-2FA3-40A3-A626-EAD37DC5667E}"/>
                </a:ext>
              </a:extLst>
            </p:cNvPr>
            <p:cNvSpPr/>
            <p:nvPr/>
          </p:nvSpPr>
          <p:spPr>
            <a:xfrm>
              <a:off x="3880635"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2" name="Rectangle 111">
              <a:extLst>
                <a:ext uri="{FF2B5EF4-FFF2-40B4-BE49-F238E27FC236}">
                  <a16:creationId xmlns:a16="http://schemas.microsoft.com/office/drawing/2014/main" id="{30FC0BB1-C3B4-467E-9EDA-8CA88CDCC422}"/>
                </a:ext>
              </a:extLst>
            </p:cNvPr>
            <p:cNvSpPr/>
            <p:nvPr/>
          </p:nvSpPr>
          <p:spPr>
            <a:xfrm>
              <a:off x="426904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3" name="Rectangle 112">
              <a:extLst>
                <a:ext uri="{FF2B5EF4-FFF2-40B4-BE49-F238E27FC236}">
                  <a16:creationId xmlns:a16="http://schemas.microsoft.com/office/drawing/2014/main" id="{59E92D31-7848-4CA5-8C26-B84E4EB69543}"/>
                </a:ext>
              </a:extLst>
            </p:cNvPr>
            <p:cNvSpPr/>
            <p:nvPr/>
          </p:nvSpPr>
          <p:spPr>
            <a:xfrm>
              <a:off x="465745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4" name="Rectangle 113">
              <a:extLst>
                <a:ext uri="{FF2B5EF4-FFF2-40B4-BE49-F238E27FC236}">
                  <a16:creationId xmlns:a16="http://schemas.microsoft.com/office/drawing/2014/main" id="{8FD25C84-E8AF-46FF-B882-7436B28010FD}"/>
                </a:ext>
              </a:extLst>
            </p:cNvPr>
            <p:cNvSpPr/>
            <p:nvPr/>
          </p:nvSpPr>
          <p:spPr>
            <a:xfrm>
              <a:off x="3095472"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5" name="TextBox 114">
              <a:extLst>
                <a:ext uri="{FF2B5EF4-FFF2-40B4-BE49-F238E27FC236}">
                  <a16:creationId xmlns:a16="http://schemas.microsoft.com/office/drawing/2014/main" id="{732B2CB5-C0D4-42FE-8EB1-90DABF413848}"/>
                </a:ext>
              </a:extLst>
            </p:cNvPr>
            <p:cNvSpPr txBox="1"/>
            <p:nvPr/>
          </p:nvSpPr>
          <p:spPr>
            <a:xfrm>
              <a:off x="3091241" y="2466185"/>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6" name="TextBox 115">
              <a:extLst>
                <a:ext uri="{FF2B5EF4-FFF2-40B4-BE49-F238E27FC236}">
                  <a16:creationId xmlns:a16="http://schemas.microsoft.com/office/drawing/2014/main" id="{9A8ABAE3-4A50-4674-AD6F-E5577D3434C1}"/>
                </a:ext>
              </a:extLst>
            </p:cNvPr>
            <p:cNvSpPr txBox="1"/>
            <p:nvPr/>
          </p:nvSpPr>
          <p:spPr>
            <a:xfrm>
              <a:off x="3426431" y="2466185"/>
              <a:ext cx="485742"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7" name="TextBox 116">
              <a:extLst>
                <a:ext uri="{FF2B5EF4-FFF2-40B4-BE49-F238E27FC236}">
                  <a16:creationId xmlns:a16="http://schemas.microsoft.com/office/drawing/2014/main" id="{27ED403F-044F-4619-A684-FA8A53BDF595}"/>
                </a:ext>
              </a:extLst>
            </p:cNvPr>
            <p:cNvSpPr txBox="1"/>
            <p:nvPr/>
          </p:nvSpPr>
          <p:spPr>
            <a:xfrm>
              <a:off x="3785083" y="2466185"/>
              <a:ext cx="561162" cy="369332"/>
            </a:xfrm>
            <a:prstGeom prst="rect">
              <a:avLst/>
            </a:prstGeom>
            <a:noFill/>
            <a:ln>
              <a:noFill/>
            </a:ln>
          </p:spPr>
          <p:txBody>
            <a:bodyPr wrap="square" rtlCol="0">
              <a:spAutoFit/>
            </a:bodyPr>
            <a:lstStyle/>
            <a:p>
              <a:pPr algn="ctr"/>
              <a:r>
                <a:rPr lang="en-US" dirty="0">
                  <a:solidFill>
                    <a:srgbClr val="FF0000"/>
                  </a:solidFill>
                </a:rPr>
                <a:t>0</a:t>
              </a:r>
              <a:endParaRPr lang="en-CA" sz="3200" dirty="0">
                <a:solidFill>
                  <a:srgbClr val="FF0000"/>
                </a:solidFill>
              </a:endParaRPr>
            </a:p>
          </p:txBody>
        </p:sp>
        <p:sp>
          <p:nvSpPr>
            <p:cNvPr id="118" name="TextBox 117">
              <a:extLst>
                <a:ext uri="{FF2B5EF4-FFF2-40B4-BE49-F238E27FC236}">
                  <a16:creationId xmlns:a16="http://schemas.microsoft.com/office/drawing/2014/main" id="{846C5F6A-6188-40FB-B1D7-BFBF14819F79}"/>
                </a:ext>
              </a:extLst>
            </p:cNvPr>
            <p:cNvSpPr txBox="1"/>
            <p:nvPr/>
          </p:nvSpPr>
          <p:spPr>
            <a:xfrm>
              <a:off x="4209142" y="2466185"/>
              <a:ext cx="485742"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9" name="TextBox 118">
              <a:extLst>
                <a:ext uri="{FF2B5EF4-FFF2-40B4-BE49-F238E27FC236}">
                  <a16:creationId xmlns:a16="http://schemas.microsoft.com/office/drawing/2014/main" id="{E5BDF058-C4FC-4098-AA67-603D872B3D3E}"/>
                </a:ext>
              </a:extLst>
            </p:cNvPr>
            <p:cNvSpPr txBox="1"/>
            <p:nvPr/>
          </p:nvSpPr>
          <p:spPr>
            <a:xfrm>
              <a:off x="4660075" y="2466185"/>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0" name="Rectangle 119">
              <a:extLst>
                <a:ext uri="{FF2B5EF4-FFF2-40B4-BE49-F238E27FC236}">
                  <a16:creationId xmlns:a16="http://schemas.microsoft.com/office/drawing/2014/main" id="{105412EB-3FFB-48B8-BA5D-35D48472275D}"/>
                </a:ext>
              </a:extLst>
            </p:cNvPr>
            <p:cNvSpPr/>
            <p:nvPr/>
          </p:nvSpPr>
          <p:spPr>
            <a:xfrm>
              <a:off x="348811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1" name="Rectangle 120">
              <a:extLst>
                <a:ext uri="{FF2B5EF4-FFF2-40B4-BE49-F238E27FC236}">
                  <a16:creationId xmlns:a16="http://schemas.microsoft.com/office/drawing/2014/main" id="{C8FD264A-41A4-4E1C-9DA5-252F94E9AFCC}"/>
                </a:ext>
              </a:extLst>
            </p:cNvPr>
            <p:cNvSpPr/>
            <p:nvPr/>
          </p:nvSpPr>
          <p:spPr>
            <a:xfrm>
              <a:off x="3880635"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2" name="Rectangle 121">
              <a:extLst>
                <a:ext uri="{FF2B5EF4-FFF2-40B4-BE49-F238E27FC236}">
                  <a16:creationId xmlns:a16="http://schemas.microsoft.com/office/drawing/2014/main" id="{076D28E1-230D-4838-A909-0EACC7E4D810}"/>
                </a:ext>
              </a:extLst>
            </p:cNvPr>
            <p:cNvSpPr/>
            <p:nvPr/>
          </p:nvSpPr>
          <p:spPr>
            <a:xfrm>
              <a:off x="426904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3" name="Rectangle 122">
              <a:extLst>
                <a:ext uri="{FF2B5EF4-FFF2-40B4-BE49-F238E27FC236}">
                  <a16:creationId xmlns:a16="http://schemas.microsoft.com/office/drawing/2014/main" id="{89D76F03-00DB-4CE1-BD0D-E481337DC537}"/>
                </a:ext>
              </a:extLst>
            </p:cNvPr>
            <p:cNvSpPr/>
            <p:nvPr/>
          </p:nvSpPr>
          <p:spPr>
            <a:xfrm>
              <a:off x="465745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4" name="Rectangle 123">
              <a:extLst>
                <a:ext uri="{FF2B5EF4-FFF2-40B4-BE49-F238E27FC236}">
                  <a16:creationId xmlns:a16="http://schemas.microsoft.com/office/drawing/2014/main" id="{68EB4F53-8658-4AE9-A7BD-66927C976D4D}"/>
                </a:ext>
              </a:extLst>
            </p:cNvPr>
            <p:cNvSpPr/>
            <p:nvPr/>
          </p:nvSpPr>
          <p:spPr>
            <a:xfrm>
              <a:off x="3095472"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5" name="TextBox 124">
              <a:extLst>
                <a:ext uri="{FF2B5EF4-FFF2-40B4-BE49-F238E27FC236}">
                  <a16:creationId xmlns:a16="http://schemas.microsoft.com/office/drawing/2014/main" id="{83BEDB30-D053-42E4-8006-2DFF36948A4D}"/>
                </a:ext>
              </a:extLst>
            </p:cNvPr>
            <p:cNvSpPr txBox="1"/>
            <p:nvPr/>
          </p:nvSpPr>
          <p:spPr>
            <a:xfrm>
              <a:off x="3091241" y="285350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6" name="TextBox 125">
              <a:extLst>
                <a:ext uri="{FF2B5EF4-FFF2-40B4-BE49-F238E27FC236}">
                  <a16:creationId xmlns:a16="http://schemas.microsoft.com/office/drawing/2014/main" id="{70D93F86-DDAB-487A-ADFF-7158D0C36611}"/>
                </a:ext>
              </a:extLst>
            </p:cNvPr>
            <p:cNvSpPr txBox="1"/>
            <p:nvPr/>
          </p:nvSpPr>
          <p:spPr>
            <a:xfrm>
              <a:off x="3421609" y="2853504"/>
              <a:ext cx="485742"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7" name="TextBox 126">
              <a:extLst>
                <a:ext uri="{FF2B5EF4-FFF2-40B4-BE49-F238E27FC236}">
                  <a16:creationId xmlns:a16="http://schemas.microsoft.com/office/drawing/2014/main" id="{1C4A899F-51C5-4C40-AC5E-C10CD55FFC8B}"/>
                </a:ext>
              </a:extLst>
            </p:cNvPr>
            <p:cNvSpPr txBox="1"/>
            <p:nvPr/>
          </p:nvSpPr>
          <p:spPr>
            <a:xfrm>
              <a:off x="3855211" y="2853504"/>
              <a:ext cx="447850"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8" name="TextBox 127">
              <a:extLst>
                <a:ext uri="{FF2B5EF4-FFF2-40B4-BE49-F238E27FC236}">
                  <a16:creationId xmlns:a16="http://schemas.microsoft.com/office/drawing/2014/main" id="{E5DD177C-ECAA-4D1B-8E06-5604AC5C55CB}"/>
                </a:ext>
              </a:extLst>
            </p:cNvPr>
            <p:cNvSpPr txBox="1"/>
            <p:nvPr/>
          </p:nvSpPr>
          <p:spPr>
            <a:xfrm>
              <a:off x="4244702" y="2853504"/>
              <a:ext cx="425456"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9" name="TextBox 128">
              <a:extLst>
                <a:ext uri="{FF2B5EF4-FFF2-40B4-BE49-F238E27FC236}">
                  <a16:creationId xmlns:a16="http://schemas.microsoft.com/office/drawing/2014/main" id="{0B1014F3-0D49-4376-96F3-87057D8ADFD2}"/>
                </a:ext>
              </a:extLst>
            </p:cNvPr>
            <p:cNvSpPr txBox="1"/>
            <p:nvPr/>
          </p:nvSpPr>
          <p:spPr>
            <a:xfrm>
              <a:off x="4660075" y="285350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0" name="Rectangle 129">
              <a:extLst>
                <a:ext uri="{FF2B5EF4-FFF2-40B4-BE49-F238E27FC236}">
                  <a16:creationId xmlns:a16="http://schemas.microsoft.com/office/drawing/2014/main" id="{6B0F714F-B73A-4D08-80F3-2F36833194D9}"/>
                </a:ext>
              </a:extLst>
            </p:cNvPr>
            <p:cNvSpPr/>
            <p:nvPr/>
          </p:nvSpPr>
          <p:spPr>
            <a:xfrm>
              <a:off x="348811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1" name="Rectangle 130">
              <a:extLst>
                <a:ext uri="{FF2B5EF4-FFF2-40B4-BE49-F238E27FC236}">
                  <a16:creationId xmlns:a16="http://schemas.microsoft.com/office/drawing/2014/main" id="{B974D287-FD66-4501-88FB-D3F0B49FFD6B}"/>
                </a:ext>
              </a:extLst>
            </p:cNvPr>
            <p:cNvSpPr/>
            <p:nvPr/>
          </p:nvSpPr>
          <p:spPr>
            <a:xfrm>
              <a:off x="3880635"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2" name="Rectangle 131">
              <a:extLst>
                <a:ext uri="{FF2B5EF4-FFF2-40B4-BE49-F238E27FC236}">
                  <a16:creationId xmlns:a16="http://schemas.microsoft.com/office/drawing/2014/main" id="{6DB0C232-1E90-4F07-B4E3-71A108EFEDF6}"/>
                </a:ext>
              </a:extLst>
            </p:cNvPr>
            <p:cNvSpPr/>
            <p:nvPr/>
          </p:nvSpPr>
          <p:spPr>
            <a:xfrm>
              <a:off x="426904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3" name="Rectangle 132">
              <a:extLst>
                <a:ext uri="{FF2B5EF4-FFF2-40B4-BE49-F238E27FC236}">
                  <a16:creationId xmlns:a16="http://schemas.microsoft.com/office/drawing/2014/main" id="{A34C750A-EE0B-4130-BD4C-FD678FE7F72D}"/>
                </a:ext>
              </a:extLst>
            </p:cNvPr>
            <p:cNvSpPr/>
            <p:nvPr/>
          </p:nvSpPr>
          <p:spPr>
            <a:xfrm>
              <a:off x="465745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4" name="Rectangle 133">
              <a:extLst>
                <a:ext uri="{FF2B5EF4-FFF2-40B4-BE49-F238E27FC236}">
                  <a16:creationId xmlns:a16="http://schemas.microsoft.com/office/drawing/2014/main" id="{DA8B559A-2D44-4062-9770-927D71224972}"/>
                </a:ext>
              </a:extLst>
            </p:cNvPr>
            <p:cNvSpPr/>
            <p:nvPr/>
          </p:nvSpPr>
          <p:spPr>
            <a:xfrm>
              <a:off x="3095472"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5" name="TextBox 134">
              <a:extLst>
                <a:ext uri="{FF2B5EF4-FFF2-40B4-BE49-F238E27FC236}">
                  <a16:creationId xmlns:a16="http://schemas.microsoft.com/office/drawing/2014/main" id="{048A241D-111C-4497-9C42-2003F6BC6D31}"/>
                </a:ext>
              </a:extLst>
            </p:cNvPr>
            <p:cNvSpPr txBox="1"/>
            <p:nvPr/>
          </p:nvSpPr>
          <p:spPr>
            <a:xfrm>
              <a:off x="3091241"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6" name="TextBox 135">
              <a:extLst>
                <a:ext uri="{FF2B5EF4-FFF2-40B4-BE49-F238E27FC236}">
                  <a16:creationId xmlns:a16="http://schemas.microsoft.com/office/drawing/2014/main" id="{DFAE63A9-58D4-406C-8779-971993B07A73}"/>
                </a:ext>
              </a:extLst>
            </p:cNvPr>
            <p:cNvSpPr txBox="1"/>
            <p:nvPr/>
          </p:nvSpPr>
          <p:spPr>
            <a:xfrm>
              <a:off x="34938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7" name="TextBox 136">
              <a:extLst>
                <a:ext uri="{FF2B5EF4-FFF2-40B4-BE49-F238E27FC236}">
                  <a16:creationId xmlns:a16="http://schemas.microsoft.com/office/drawing/2014/main" id="{A53F4356-D32D-4FBD-9170-4753D8CEDB76}"/>
                </a:ext>
              </a:extLst>
            </p:cNvPr>
            <p:cNvSpPr txBox="1"/>
            <p:nvPr/>
          </p:nvSpPr>
          <p:spPr>
            <a:xfrm>
              <a:off x="3872169"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8" name="TextBox 137">
              <a:extLst>
                <a:ext uri="{FF2B5EF4-FFF2-40B4-BE49-F238E27FC236}">
                  <a16:creationId xmlns:a16="http://schemas.microsoft.com/office/drawing/2014/main" id="{48339625-6890-4C51-B264-CD9B7090B78B}"/>
                </a:ext>
              </a:extLst>
            </p:cNvPr>
            <p:cNvSpPr txBox="1"/>
            <p:nvPr/>
          </p:nvSpPr>
          <p:spPr>
            <a:xfrm>
              <a:off x="4262118"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9" name="TextBox 138">
              <a:extLst>
                <a:ext uri="{FF2B5EF4-FFF2-40B4-BE49-F238E27FC236}">
                  <a16:creationId xmlns:a16="http://schemas.microsoft.com/office/drawing/2014/main" id="{E9D00410-F3E1-4D2C-984B-816D0AF7FEB8}"/>
                </a:ext>
              </a:extLst>
            </p:cNvPr>
            <p:cNvSpPr txBox="1"/>
            <p:nvPr/>
          </p:nvSpPr>
          <p:spPr>
            <a:xfrm>
              <a:off x="46600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grpSp>
      <p:sp>
        <p:nvSpPr>
          <p:cNvPr id="140" name="TextBox 139">
            <a:extLst>
              <a:ext uri="{FF2B5EF4-FFF2-40B4-BE49-F238E27FC236}">
                <a16:creationId xmlns:a16="http://schemas.microsoft.com/office/drawing/2014/main" id="{E2F170B4-0A01-4A4B-99BD-E80C7BBA3F14}"/>
              </a:ext>
            </a:extLst>
          </p:cNvPr>
          <p:cNvSpPr txBox="1"/>
          <p:nvPr/>
        </p:nvSpPr>
        <p:spPr>
          <a:xfrm>
            <a:off x="5136806" y="4941026"/>
            <a:ext cx="1938748" cy="369332"/>
          </a:xfrm>
          <a:prstGeom prst="rect">
            <a:avLst/>
          </a:prstGeom>
          <a:noFill/>
        </p:spPr>
        <p:txBody>
          <a:bodyPr wrap="square" rtlCol="0">
            <a:spAutoFit/>
          </a:bodyPr>
          <a:lstStyle/>
          <a:p>
            <a:pPr algn="ctr"/>
            <a:r>
              <a:rPr lang="en-US" dirty="0">
                <a:solidFill>
                  <a:srgbClr val="FF0000"/>
                </a:solidFill>
              </a:rPr>
              <a:t>Filtered image</a:t>
            </a:r>
          </a:p>
        </p:txBody>
      </p:sp>
      <p:grpSp>
        <p:nvGrpSpPr>
          <p:cNvPr id="3" name="Group 2">
            <a:extLst>
              <a:ext uri="{FF2B5EF4-FFF2-40B4-BE49-F238E27FC236}">
                <a16:creationId xmlns:a16="http://schemas.microsoft.com/office/drawing/2014/main" id="{ADD4AE7E-7ED4-4C29-9C31-610D1D2D06E0}"/>
              </a:ext>
            </a:extLst>
          </p:cNvPr>
          <p:cNvGrpSpPr/>
          <p:nvPr/>
        </p:nvGrpSpPr>
        <p:grpSpPr>
          <a:xfrm>
            <a:off x="5122697" y="2961705"/>
            <a:ext cx="1932257" cy="1929168"/>
            <a:chOff x="5870052" y="3382486"/>
            <a:chExt cx="1932257" cy="1929168"/>
          </a:xfrm>
        </p:grpSpPr>
        <p:sp>
          <p:nvSpPr>
            <p:cNvPr id="142" name="Rectangle 141">
              <a:extLst>
                <a:ext uri="{FF2B5EF4-FFF2-40B4-BE49-F238E27FC236}">
                  <a16:creationId xmlns:a16="http://schemas.microsoft.com/office/drawing/2014/main" id="{866A259A-9728-4AF4-ABE2-E386A1135FA0}"/>
                </a:ext>
              </a:extLst>
            </p:cNvPr>
            <p:cNvSpPr/>
            <p:nvPr/>
          </p:nvSpPr>
          <p:spPr>
            <a:xfrm>
              <a:off x="5870054"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3" name="Rectangle 142">
              <a:extLst>
                <a:ext uri="{FF2B5EF4-FFF2-40B4-BE49-F238E27FC236}">
                  <a16:creationId xmlns:a16="http://schemas.microsoft.com/office/drawing/2014/main" id="{CD4E430E-1C61-4C61-AB9E-2BE2B17B774F}"/>
                </a:ext>
              </a:extLst>
            </p:cNvPr>
            <p:cNvSpPr/>
            <p:nvPr/>
          </p:nvSpPr>
          <p:spPr>
            <a:xfrm>
              <a:off x="6258558"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4" name="Rectangle 143">
              <a:extLst>
                <a:ext uri="{FF2B5EF4-FFF2-40B4-BE49-F238E27FC236}">
                  <a16:creationId xmlns:a16="http://schemas.microsoft.com/office/drawing/2014/main" id="{E22CACAB-DE73-417C-B817-526DD14AE6E8}"/>
                </a:ext>
              </a:extLst>
            </p:cNvPr>
            <p:cNvSpPr/>
            <p:nvPr/>
          </p:nvSpPr>
          <p:spPr>
            <a:xfrm>
              <a:off x="6648621"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5" name="Rectangle 144">
              <a:extLst>
                <a:ext uri="{FF2B5EF4-FFF2-40B4-BE49-F238E27FC236}">
                  <a16:creationId xmlns:a16="http://schemas.microsoft.com/office/drawing/2014/main" id="{8E71902F-809E-42C5-BD93-5939A4290BD6}"/>
                </a:ext>
              </a:extLst>
            </p:cNvPr>
            <p:cNvSpPr/>
            <p:nvPr/>
          </p:nvSpPr>
          <p:spPr>
            <a:xfrm>
              <a:off x="7037030" y="338248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6" name="Rectangle 145">
              <a:extLst>
                <a:ext uri="{FF2B5EF4-FFF2-40B4-BE49-F238E27FC236}">
                  <a16:creationId xmlns:a16="http://schemas.microsoft.com/office/drawing/2014/main" id="{F47D4776-0D2C-47AD-BA23-403E675BC914}"/>
                </a:ext>
              </a:extLst>
            </p:cNvPr>
            <p:cNvSpPr/>
            <p:nvPr/>
          </p:nvSpPr>
          <p:spPr>
            <a:xfrm>
              <a:off x="7429774" y="338248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7" name="Rectangle 146">
              <a:extLst>
                <a:ext uri="{FF2B5EF4-FFF2-40B4-BE49-F238E27FC236}">
                  <a16:creationId xmlns:a16="http://schemas.microsoft.com/office/drawing/2014/main" id="{6827B6D5-B922-4032-A9FE-6B88CC9E9525}"/>
                </a:ext>
              </a:extLst>
            </p:cNvPr>
            <p:cNvSpPr/>
            <p:nvPr/>
          </p:nvSpPr>
          <p:spPr>
            <a:xfrm>
              <a:off x="5870055" y="37719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8" name="Rectangle 147">
              <a:extLst>
                <a:ext uri="{FF2B5EF4-FFF2-40B4-BE49-F238E27FC236}">
                  <a16:creationId xmlns:a16="http://schemas.microsoft.com/office/drawing/2014/main" id="{3AEE4559-E48D-4231-B942-4B4332834346}"/>
                </a:ext>
              </a:extLst>
            </p:cNvPr>
            <p:cNvSpPr/>
            <p:nvPr/>
          </p:nvSpPr>
          <p:spPr>
            <a:xfrm>
              <a:off x="5870054" y="416142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DB2C5EE4-21E4-4031-94BB-F75CE3A19868}"/>
                </a:ext>
              </a:extLst>
            </p:cNvPr>
            <p:cNvSpPr/>
            <p:nvPr/>
          </p:nvSpPr>
          <p:spPr>
            <a:xfrm>
              <a:off x="5870053" y="455089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0" name="Rectangle 149">
              <a:extLst>
                <a:ext uri="{FF2B5EF4-FFF2-40B4-BE49-F238E27FC236}">
                  <a16:creationId xmlns:a16="http://schemas.microsoft.com/office/drawing/2014/main" id="{FFE7D354-8B7A-4271-95BA-E9FFA8DDAEB7}"/>
                </a:ext>
              </a:extLst>
            </p:cNvPr>
            <p:cNvSpPr/>
            <p:nvPr/>
          </p:nvSpPr>
          <p:spPr>
            <a:xfrm>
              <a:off x="5870052" y="493911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1" name="Rectangle 150">
              <a:extLst>
                <a:ext uri="{FF2B5EF4-FFF2-40B4-BE49-F238E27FC236}">
                  <a16:creationId xmlns:a16="http://schemas.microsoft.com/office/drawing/2014/main" id="{E883AC9A-A82E-453E-AB9B-04E4FED6847F}"/>
                </a:ext>
              </a:extLst>
            </p:cNvPr>
            <p:cNvSpPr/>
            <p:nvPr/>
          </p:nvSpPr>
          <p:spPr>
            <a:xfrm>
              <a:off x="6258557" y="493911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2" name="Rectangle 151">
              <a:extLst>
                <a:ext uri="{FF2B5EF4-FFF2-40B4-BE49-F238E27FC236}">
                  <a16:creationId xmlns:a16="http://schemas.microsoft.com/office/drawing/2014/main" id="{4B8C32A7-C407-4E94-9696-A32B362941CD}"/>
                </a:ext>
              </a:extLst>
            </p:cNvPr>
            <p:cNvSpPr/>
            <p:nvPr/>
          </p:nvSpPr>
          <p:spPr>
            <a:xfrm>
              <a:off x="6648621"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3" name="Rectangle 152">
              <a:extLst>
                <a:ext uri="{FF2B5EF4-FFF2-40B4-BE49-F238E27FC236}">
                  <a16:creationId xmlns:a16="http://schemas.microsoft.com/office/drawing/2014/main" id="{169F50EF-6A8E-49BF-B5D9-132AA3EBAD04}"/>
                </a:ext>
              </a:extLst>
            </p:cNvPr>
            <p:cNvSpPr/>
            <p:nvPr/>
          </p:nvSpPr>
          <p:spPr>
            <a:xfrm>
              <a:off x="7037031"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4" name="Rectangle 153">
              <a:extLst>
                <a:ext uri="{FF2B5EF4-FFF2-40B4-BE49-F238E27FC236}">
                  <a16:creationId xmlns:a16="http://schemas.microsoft.com/office/drawing/2014/main" id="{4F1D964F-03B9-4EAE-93A1-7343E796CB0F}"/>
                </a:ext>
              </a:extLst>
            </p:cNvPr>
            <p:cNvSpPr/>
            <p:nvPr/>
          </p:nvSpPr>
          <p:spPr>
            <a:xfrm>
              <a:off x="7429774"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5" name="Rectangle 154">
              <a:extLst>
                <a:ext uri="{FF2B5EF4-FFF2-40B4-BE49-F238E27FC236}">
                  <a16:creationId xmlns:a16="http://schemas.microsoft.com/office/drawing/2014/main" id="{07C94A0E-93E4-4A34-A816-90742FA0D0DD}"/>
                </a:ext>
              </a:extLst>
            </p:cNvPr>
            <p:cNvSpPr/>
            <p:nvPr/>
          </p:nvSpPr>
          <p:spPr>
            <a:xfrm>
              <a:off x="7429773" y="455089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6" name="Rectangle 155">
              <a:extLst>
                <a:ext uri="{FF2B5EF4-FFF2-40B4-BE49-F238E27FC236}">
                  <a16:creationId xmlns:a16="http://schemas.microsoft.com/office/drawing/2014/main" id="{A49C0E15-0884-4903-AF73-845D25BF9B43}"/>
                </a:ext>
              </a:extLst>
            </p:cNvPr>
            <p:cNvSpPr/>
            <p:nvPr/>
          </p:nvSpPr>
          <p:spPr>
            <a:xfrm>
              <a:off x="7429772" y="416142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7" name="Rectangle 156">
              <a:extLst>
                <a:ext uri="{FF2B5EF4-FFF2-40B4-BE49-F238E27FC236}">
                  <a16:creationId xmlns:a16="http://schemas.microsoft.com/office/drawing/2014/main" id="{7DFE1DED-5EFF-4E82-A251-21A83B79F23B}"/>
                </a:ext>
              </a:extLst>
            </p:cNvPr>
            <p:cNvSpPr/>
            <p:nvPr/>
          </p:nvSpPr>
          <p:spPr>
            <a:xfrm>
              <a:off x="7429772" y="377192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8" name="Rectangle 157">
              <a:extLst>
                <a:ext uri="{FF2B5EF4-FFF2-40B4-BE49-F238E27FC236}">
                  <a16:creationId xmlns:a16="http://schemas.microsoft.com/office/drawing/2014/main" id="{B4C19C30-81DA-4F4A-8328-D1CD485E54B8}"/>
                </a:ext>
              </a:extLst>
            </p:cNvPr>
            <p:cNvSpPr/>
            <p:nvPr/>
          </p:nvSpPr>
          <p:spPr>
            <a:xfrm>
              <a:off x="6258558" y="3771927"/>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9" name="Rectangle 158">
              <a:extLst>
                <a:ext uri="{FF2B5EF4-FFF2-40B4-BE49-F238E27FC236}">
                  <a16:creationId xmlns:a16="http://schemas.microsoft.com/office/drawing/2014/main" id="{87172672-A6D9-44D5-981E-7386FA297A38}"/>
                </a:ext>
              </a:extLst>
            </p:cNvPr>
            <p:cNvSpPr/>
            <p:nvPr/>
          </p:nvSpPr>
          <p:spPr>
            <a:xfrm>
              <a:off x="6258558" y="4161421"/>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0" name="Rectangle 159">
              <a:extLst>
                <a:ext uri="{FF2B5EF4-FFF2-40B4-BE49-F238E27FC236}">
                  <a16:creationId xmlns:a16="http://schemas.microsoft.com/office/drawing/2014/main" id="{56B6B470-7859-47C4-96BE-8DFE153BED4F}"/>
                </a:ext>
              </a:extLst>
            </p:cNvPr>
            <p:cNvSpPr/>
            <p:nvPr/>
          </p:nvSpPr>
          <p:spPr>
            <a:xfrm>
              <a:off x="6258557" y="4550888"/>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1" name="Rectangle 160">
              <a:extLst>
                <a:ext uri="{FF2B5EF4-FFF2-40B4-BE49-F238E27FC236}">
                  <a16:creationId xmlns:a16="http://schemas.microsoft.com/office/drawing/2014/main" id="{9C08459A-A9E6-4FBB-8001-A4DDD62F2D3F}"/>
                </a:ext>
              </a:extLst>
            </p:cNvPr>
            <p:cNvSpPr/>
            <p:nvPr/>
          </p:nvSpPr>
          <p:spPr>
            <a:xfrm>
              <a:off x="6648620" y="4550884"/>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2" name="Rectangle 161">
              <a:extLst>
                <a:ext uri="{FF2B5EF4-FFF2-40B4-BE49-F238E27FC236}">
                  <a16:creationId xmlns:a16="http://schemas.microsoft.com/office/drawing/2014/main" id="{33B1CE57-59B4-4D76-85F7-2231CB2E9F61}"/>
                </a:ext>
              </a:extLst>
            </p:cNvPr>
            <p:cNvSpPr/>
            <p:nvPr/>
          </p:nvSpPr>
          <p:spPr>
            <a:xfrm>
              <a:off x="7037029" y="4550890"/>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3" name="Rectangle 162">
              <a:extLst>
                <a:ext uri="{FF2B5EF4-FFF2-40B4-BE49-F238E27FC236}">
                  <a16:creationId xmlns:a16="http://schemas.microsoft.com/office/drawing/2014/main" id="{093F27A8-5B36-408C-B138-7176E4C6DA71}"/>
                </a:ext>
              </a:extLst>
            </p:cNvPr>
            <p:cNvSpPr/>
            <p:nvPr/>
          </p:nvSpPr>
          <p:spPr>
            <a:xfrm>
              <a:off x="7037030" y="4161422"/>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4" name="Rectangle 163">
              <a:extLst>
                <a:ext uri="{FF2B5EF4-FFF2-40B4-BE49-F238E27FC236}">
                  <a16:creationId xmlns:a16="http://schemas.microsoft.com/office/drawing/2014/main" id="{85138BB0-C6D2-4C4C-B0E3-5DE86124F31E}"/>
                </a:ext>
              </a:extLst>
            </p:cNvPr>
            <p:cNvSpPr/>
            <p:nvPr/>
          </p:nvSpPr>
          <p:spPr>
            <a:xfrm>
              <a:off x="6648620" y="3771924"/>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5" name="Rectangle 164">
              <a:extLst>
                <a:ext uri="{FF2B5EF4-FFF2-40B4-BE49-F238E27FC236}">
                  <a16:creationId xmlns:a16="http://schemas.microsoft.com/office/drawing/2014/main" id="{0B0D1785-B1CE-4F51-8D06-C90DF3583363}"/>
                </a:ext>
              </a:extLst>
            </p:cNvPr>
            <p:cNvSpPr/>
            <p:nvPr/>
          </p:nvSpPr>
          <p:spPr>
            <a:xfrm>
              <a:off x="7037028" y="3771927"/>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0D52CFC5-3D0A-47AF-A9B8-87148073433A}"/>
                </a:ext>
              </a:extLst>
            </p:cNvPr>
            <p:cNvSpPr/>
            <p:nvPr/>
          </p:nvSpPr>
          <p:spPr>
            <a:xfrm>
              <a:off x="6648621" y="4161406"/>
              <a:ext cx="372535" cy="372535"/>
            </a:xfrm>
            <a:prstGeom prst="rect">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168" name="Group 167">
            <a:extLst>
              <a:ext uri="{FF2B5EF4-FFF2-40B4-BE49-F238E27FC236}">
                <a16:creationId xmlns:a16="http://schemas.microsoft.com/office/drawing/2014/main" id="{E8413C56-CBAC-4F2C-A576-2A9A8BA9338D}"/>
              </a:ext>
            </a:extLst>
          </p:cNvPr>
          <p:cNvGrpSpPr/>
          <p:nvPr/>
        </p:nvGrpSpPr>
        <p:grpSpPr>
          <a:xfrm>
            <a:off x="5134130" y="257992"/>
            <a:ext cx="1932257" cy="1929168"/>
            <a:chOff x="5828955" y="463199"/>
            <a:chExt cx="1932257" cy="1929168"/>
          </a:xfrm>
        </p:grpSpPr>
        <p:sp>
          <p:nvSpPr>
            <p:cNvPr id="169" name="Rectangle 168">
              <a:extLst>
                <a:ext uri="{FF2B5EF4-FFF2-40B4-BE49-F238E27FC236}">
                  <a16:creationId xmlns:a16="http://schemas.microsoft.com/office/drawing/2014/main" id="{99881607-F1D7-47C2-8256-9DBD943F0832}"/>
                </a:ext>
              </a:extLst>
            </p:cNvPr>
            <p:cNvSpPr/>
            <p:nvPr/>
          </p:nvSpPr>
          <p:spPr>
            <a:xfrm>
              <a:off x="5828957"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0" name="Rectangle 169">
              <a:extLst>
                <a:ext uri="{FF2B5EF4-FFF2-40B4-BE49-F238E27FC236}">
                  <a16:creationId xmlns:a16="http://schemas.microsoft.com/office/drawing/2014/main" id="{484B9F6B-8C47-4E07-A646-A0C1A10A289F}"/>
                </a:ext>
              </a:extLst>
            </p:cNvPr>
            <p:cNvSpPr/>
            <p:nvPr/>
          </p:nvSpPr>
          <p:spPr>
            <a:xfrm>
              <a:off x="6217461"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5C29A389-AE5A-4B55-8618-CF7F46E31434}"/>
                </a:ext>
              </a:extLst>
            </p:cNvPr>
            <p:cNvSpPr/>
            <p:nvPr/>
          </p:nvSpPr>
          <p:spPr>
            <a:xfrm>
              <a:off x="6607524"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2" name="Rectangle 171">
              <a:extLst>
                <a:ext uri="{FF2B5EF4-FFF2-40B4-BE49-F238E27FC236}">
                  <a16:creationId xmlns:a16="http://schemas.microsoft.com/office/drawing/2014/main" id="{9D498BF5-E19B-4DBA-BF00-88797AF6B328}"/>
                </a:ext>
              </a:extLst>
            </p:cNvPr>
            <p:cNvSpPr/>
            <p:nvPr/>
          </p:nvSpPr>
          <p:spPr>
            <a:xfrm>
              <a:off x="6995933"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3" name="Rectangle 172">
              <a:extLst>
                <a:ext uri="{FF2B5EF4-FFF2-40B4-BE49-F238E27FC236}">
                  <a16:creationId xmlns:a16="http://schemas.microsoft.com/office/drawing/2014/main" id="{AD3A072E-C446-4ED4-8255-FB0218E28BFB}"/>
                </a:ext>
              </a:extLst>
            </p:cNvPr>
            <p:cNvSpPr/>
            <p:nvPr/>
          </p:nvSpPr>
          <p:spPr>
            <a:xfrm>
              <a:off x="7388677"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553EE7A5-C304-4D1B-A8C0-B6ABE01E942F}"/>
                </a:ext>
              </a:extLst>
            </p:cNvPr>
            <p:cNvSpPr/>
            <p:nvPr/>
          </p:nvSpPr>
          <p:spPr>
            <a:xfrm>
              <a:off x="5828958" y="85264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5" name="Rectangle 174">
              <a:extLst>
                <a:ext uri="{FF2B5EF4-FFF2-40B4-BE49-F238E27FC236}">
                  <a16:creationId xmlns:a16="http://schemas.microsoft.com/office/drawing/2014/main" id="{9D422642-58A7-442F-9E0D-50ABCCB22CA8}"/>
                </a:ext>
              </a:extLst>
            </p:cNvPr>
            <p:cNvSpPr/>
            <p:nvPr/>
          </p:nvSpPr>
          <p:spPr>
            <a:xfrm>
              <a:off x="5828957" y="124213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6" name="Rectangle 175">
              <a:extLst>
                <a:ext uri="{FF2B5EF4-FFF2-40B4-BE49-F238E27FC236}">
                  <a16:creationId xmlns:a16="http://schemas.microsoft.com/office/drawing/2014/main" id="{686C5D27-E426-4173-BC62-7A971D877821}"/>
                </a:ext>
              </a:extLst>
            </p:cNvPr>
            <p:cNvSpPr/>
            <p:nvPr/>
          </p:nvSpPr>
          <p:spPr>
            <a:xfrm>
              <a:off x="5828956" y="163160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30DD272A-C648-4933-9354-74630719671E}"/>
                </a:ext>
              </a:extLst>
            </p:cNvPr>
            <p:cNvSpPr/>
            <p:nvPr/>
          </p:nvSpPr>
          <p:spPr>
            <a:xfrm>
              <a:off x="5828955" y="201983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8" name="Rectangle 177">
              <a:extLst>
                <a:ext uri="{FF2B5EF4-FFF2-40B4-BE49-F238E27FC236}">
                  <a16:creationId xmlns:a16="http://schemas.microsoft.com/office/drawing/2014/main" id="{BF9791B7-978A-46B2-94DA-A4F010E47C91}"/>
                </a:ext>
              </a:extLst>
            </p:cNvPr>
            <p:cNvSpPr/>
            <p:nvPr/>
          </p:nvSpPr>
          <p:spPr>
            <a:xfrm>
              <a:off x="6217460" y="201983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9" name="Rectangle 178">
              <a:extLst>
                <a:ext uri="{FF2B5EF4-FFF2-40B4-BE49-F238E27FC236}">
                  <a16:creationId xmlns:a16="http://schemas.microsoft.com/office/drawing/2014/main" id="{C9232962-573B-4EE9-9CE7-C37E20B0B33B}"/>
                </a:ext>
              </a:extLst>
            </p:cNvPr>
            <p:cNvSpPr/>
            <p:nvPr/>
          </p:nvSpPr>
          <p:spPr>
            <a:xfrm>
              <a:off x="660752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81E401D6-AC60-4F65-AD3C-24298949A802}"/>
                </a:ext>
              </a:extLst>
            </p:cNvPr>
            <p:cNvSpPr/>
            <p:nvPr/>
          </p:nvSpPr>
          <p:spPr>
            <a:xfrm>
              <a:off x="699593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B2AF4B58-DF90-4795-9438-6451229B5F50}"/>
                </a:ext>
              </a:extLst>
            </p:cNvPr>
            <p:cNvSpPr/>
            <p:nvPr/>
          </p:nvSpPr>
          <p:spPr>
            <a:xfrm>
              <a:off x="7388677"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7E42BBFB-47EA-4B25-8935-A45827F0C384}"/>
                </a:ext>
              </a:extLst>
            </p:cNvPr>
            <p:cNvSpPr/>
            <p:nvPr/>
          </p:nvSpPr>
          <p:spPr>
            <a:xfrm>
              <a:off x="7388676"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3DAAADE5-CE49-477C-8544-5EB57442275A}"/>
                </a:ext>
              </a:extLst>
            </p:cNvPr>
            <p:cNvSpPr/>
            <p:nvPr/>
          </p:nvSpPr>
          <p:spPr>
            <a:xfrm>
              <a:off x="7388675"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CFD0AD90-5E55-41DA-AB19-D9F92548BDE8}"/>
                </a:ext>
              </a:extLst>
            </p:cNvPr>
            <p:cNvSpPr/>
            <p:nvPr/>
          </p:nvSpPr>
          <p:spPr>
            <a:xfrm>
              <a:off x="7388675"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645EB000-FA8C-4562-869F-2631485A1D46}"/>
                </a:ext>
              </a:extLst>
            </p:cNvPr>
            <p:cNvSpPr/>
            <p:nvPr/>
          </p:nvSpPr>
          <p:spPr>
            <a:xfrm>
              <a:off x="621746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FB98DD6E-25A2-4BB1-ACDD-AC991E374C57}"/>
                </a:ext>
              </a:extLst>
            </p:cNvPr>
            <p:cNvSpPr/>
            <p:nvPr/>
          </p:nvSpPr>
          <p:spPr>
            <a:xfrm>
              <a:off x="6217461" y="124213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185253CC-BF2B-4AB8-A789-73E1EC81C9C5}"/>
                </a:ext>
              </a:extLst>
            </p:cNvPr>
            <p:cNvSpPr/>
            <p:nvPr/>
          </p:nvSpPr>
          <p:spPr>
            <a:xfrm>
              <a:off x="6217460" y="163160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DAE50E31-94BC-4444-A2C0-0DAA127BB8E5}"/>
                </a:ext>
              </a:extLst>
            </p:cNvPr>
            <p:cNvSpPr/>
            <p:nvPr/>
          </p:nvSpPr>
          <p:spPr>
            <a:xfrm>
              <a:off x="6607523" y="163159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EA8A3ADB-AF96-4E3F-A282-C4491C9A0F54}"/>
                </a:ext>
              </a:extLst>
            </p:cNvPr>
            <p:cNvSpPr/>
            <p:nvPr/>
          </p:nvSpPr>
          <p:spPr>
            <a:xfrm>
              <a:off x="6995932"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0" name="Rectangle 189">
              <a:extLst>
                <a:ext uri="{FF2B5EF4-FFF2-40B4-BE49-F238E27FC236}">
                  <a16:creationId xmlns:a16="http://schemas.microsoft.com/office/drawing/2014/main" id="{D6590B14-C3CE-401F-9F35-DE1372FD346A}"/>
                </a:ext>
              </a:extLst>
            </p:cNvPr>
            <p:cNvSpPr/>
            <p:nvPr/>
          </p:nvSpPr>
          <p:spPr>
            <a:xfrm>
              <a:off x="6995933"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B18AEFCF-F7C4-4520-ACBA-C4B5647E8071}"/>
                </a:ext>
              </a:extLst>
            </p:cNvPr>
            <p:cNvSpPr/>
            <p:nvPr/>
          </p:nvSpPr>
          <p:spPr>
            <a:xfrm>
              <a:off x="6607523" y="85263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4E15891C-3BFC-4BFB-95B6-56C910D82923}"/>
                </a:ext>
              </a:extLst>
            </p:cNvPr>
            <p:cNvSpPr/>
            <p:nvPr/>
          </p:nvSpPr>
          <p:spPr>
            <a:xfrm>
              <a:off x="699593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3" name="Rectangle 192">
              <a:extLst>
                <a:ext uri="{FF2B5EF4-FFF2-40B4-BE49-F238E27FC236}">
                  <a16:creationId xmlns:a16="http://schemas.microsoft.com/office/drawing/2014/main" id="{A6F2650A-0EB1-4225-8B41-07EDA90C2876}"/>
                </a:ext>
              </a:extLst>
            </p:cNvPr>
            <p:cNvSpPr/>
            <p:nvPr/>
          </p:nvSpPr>
          <p:spPr>
            <a:xfrm>
              <a:off x="6607524" y="1242119"/>
              <a:ext cx="372535" cy="37253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195" name="TextBox 194">
            <a:extLst>
              <a:ext uri="{FF2B5EF4-FFF2-40B4-BE49-F238E27FC236}">
                <a16:creationId xmlns:a16="http://schemas.microsoft.com/office/drawing/2014/main" id="{3E3A212C-2731-4688-85F8-896BC31EBCFA}"/>
              </a:ext>
            </a:extLst>
          </p:cNvPr>
          <p:cNvSpPr txBox="1"/>
          <p:nvPr/>
        </p:nvSpPr>
        <p:spPr>
          <a:xfrm>
            <a:off x="8121199" y="1599507"/>
            <a:ext cx="3217390" cy="2031325"/>
          </a:xfrm>
          <a:prstGeom prst="rect">
            <a:avLst/>
          </a:prstGeom>
          <a:noFill/>
        </p:spPr>
        <p:txBody>
          <a:bodyPr wrap="square" rtlCol="0">
            <a:spAutoFit/>
          </a:bodyPr>
          <a:lstStyle/>
          <a:p>
            <a:pPr algn="ctr"/>
            <a:r>
              <a:rPr lang="en-US" dirty="0"/>
              <a:t>The median filter is normally used to reduce noise in an image, somewhat like the mean filter. However, it often does a better job of preserving useful detail in the image than the mean filter. </a:t>
            </a:r>
            <a:r>
              <a:rPr lang="en-US" sz="1200" dirty="0"/>
              <a:t>[7]</a:t>
            </a:r>
            <a:endParaRPr lang="en-US" dirty="0"/>
          </a:p>
        </p:txBody>
      </p:sp>
      <p:cxnSp>
        <p:nvCxnSpPr>
          <p:cNvPr id="194" name="Straight Arrow Connector 193">
            <a:extLst>
              <a:ext uri="{FF2B5EF4-FFF2-40B4-BE49-F238E27FC236}">
                <a16:creationId xmlns:a16="http://schemas.microsoft.com/office/drawing/2014/main" id="{B6537A14-75C3-46F5-8C45-6F3D09DBFDB0}"/>
              </a:ext>
            </a:extLst>
          </p:cNvPr>
          <p:cNvCxnSpPr>
            <a:cxnSpLocks/>
          </p:cNvCxnSpPr>
          <p:nvPr/>
        </p:nvCxnSpPr>
        <p:spPr>
          <a:xfrm flipV="1">
            <a:off x="3328827" y="1398017"/>
            <a:ext cx="1517493" cy="127326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96" name="Picture 195">
            <a:extLst>
              <a:ext uri="{FF2B5EF4-FFF2-40B4-BE49-F238E27FC236}">
                <a16:creationId xmlns:a16="http://schemas.microsoft.com/office/drawing/2014/main" id="{911FF5DB-E919-4D74-9286-EBE86BCED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197" name="Picture 196" descr="A picture containing text, plate, tableware, dishware&#10;&#10;Description automatically generated">
            <a:extLst>
              <a:ext uri="{FF2B5EF4-FFF2-40B4-BE49-F238E27FC236}">
                <a16:creationId xmlns:a16="http://schemas.microsoft.com/office/drawing/2014/main" id="{ADD33F3E-1D69-49C5-A22A-195D31850D74}"/>
              </a:ext>
            </a:extLst>
          </p:cNvPr>
          <p:cNvPicPr>
            <a:picLocks noChangeAspect="1"/>
          </p:cNvPicPr>
          <p:nvPr/>
        </p:nvPicPr>
        <p:blipFill>
          <a:blip r:embed="rId4"/>
          <a:stretch>
            <a:fillRect/>
          </a:stretch>
        </p:blipFill>
        <p:spPr>
          <a:xfrm>
            <a:off x="9048438" y="5367876"/>
            <a:ext cx="2648262" cy="864406"/>
          </a:xfrm>
          <a:prstGeom prst="rect">
            <a:avLst/>
          </a:prstGeom>
        </p:spPr>
      </p:pic>
    </p:spTree>
    <p:extLst>
      <p:ext uri="{BB962C8B-B14F-4D97-AF65-F5344CB8AC3E}">
        <p14:creationId xmlns:p14="http://schemas.microsoft.com/office/powerpoint/2010/main" val="24702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8"/>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500"/>
                                        <p:tgtEl>
                                          <p:spTgt spid="16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500"/>
                                        <p:tgtEl>
                                          <p:spTgt spid="14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40" grpId="0"/>
      <p:bldP spid="19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5" name="TextBox 4">
            <a:extLst>
              <a:ext uri="{FF2B5EF4-FFF2-40B4-BE49-F238E27FC236}">
                <a16:creationId xmlns:a16="http://schemas.microsoft.com/office/drawing/2014/main" id="{B6602749-B9B3-47C3-96F0-07BD89AABC2E}"/>
              </a:ext>
            </a:extLst>
          </p:cNvPr>
          <p:cNvSpPr txBox="1"/>
          <p:nvPr/>
        </p:nvSpPr>
        <p:spPr>
          <a:xfrm>
            <a:off x="170276" y="56745"/>
            <a:ext cx="4076244"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Other kernels</a:t>
            </a:r>
          </a:p>
        </p:txBody>
      </p:sp>
      <p:grpSp>
        <p:nvGrpSpPr>
          <p:cNvPr id="2" name="Group 1">
            <a:extLst>
              <a:ext uri="{FF2B5EF4-FFF2-40B4-BE49-F238E27FC236}">
                <a16:creationId xmlns:a16="http://schemas.microsoft.com/office/drawing/2014/main" id="{90FB9304-A6EB-43C3-A69D-35F7BFD5E068}"/>
              </a:ext>
            </a:extLst>
          </p:cNvPr>
          <p:cNvGrpSpPr/>
          <p:nvPr/>
        </p:nvGrpSpPr>
        <p:grpSpPr>
          <a:xfrm>
            <a:off x="1285680" y="1900669"/>
            <a:ext cx="1845435" cy="2460045"/>
            <a:chOff x="1178469" y="1631705"/>
            <a:chExt cx="1845435" cy="2460045"/>
          </a:xfrm>
        </p:grpSpPr>
        <p:grpSp>
          <p:nvGrpSpPr>
            <p:cNvPr id="7" name="Group 6">
              <a:extLst>
                <a:ext uri="{FF2B5EF4-FFF2-40B4-BE49-F238E27FC236}">
                  <a16:creationId xmlns:a16="http://schemas.microsoft.com/office/drawing/2014/main" id="{BF1632F6-DF7E-460B-ACAF-FD5D832AAE82}"/>
                </a:ext>
              </a:extLst>
            </p:cNvPr>
            <p:cNvGrpSpPr/>
            <p:nvPr/>
          </p:nvGrpSpPr>
          <p:grpSpPr>
            <a:xfrm>
              <a:off x="1178469" y="1631705"/>
              <a:ext cx="1845435" cy="1813714"/>
              <a:chOff x="4000619" y="3144276"/>
              <a:chExt cx="1944875" cy="1177995"/>
            </a:xfrm>
          </p:grpSpPr>
          <p:sp>
            <p:nvSpPr>
              <p:cNvPr id="8" name="Rectangle 7">
                <a:extLst>
                  <a:ext uri="{FF2B5EF4-FFF2-40B4-BE49-F238E27FC236}">
                    <a16:creationId xmlns:a16="http://schemas.microsoft.com/office/drawing/2014/main" id="{96E13011-2213-4B5A-94D8-2FA247F4C64C}"/>
                  </a:ext>
                </a:extLst>
              </p:cNvPr>
              <p:cNvSpPr/>
              <p:nvPr/>
            </p:nvSpPr>
            <p:spPr>
              <a:xfrm>
                <a:off x="4000619" y="3144276"/>
                <a:ext cx="1944875" cy="11779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en-US" b="1" dirty="0">
                    <a:solidFill>
                      <a:srgbClr val="00B050"/>
                    </a:solidFill>
                  </a:rPr>
                  <a:t>1      2      1</a:t>
                </a:r>
              </a:p>
              <a:p>
                <a:pPr algn="ctr">
                  <a:lnSpc>
                    <a:spcPct val="200000"/>
                  </a:lnSpc>
                </a:pPr>
                <a:r>
                  <a:rPr lang="en-US" b="1" dirty="0">
                    <a:solidFill>
                      <a:srgbClr val="00B050"/>
                    </a:solidFill>
                  </a:rPr>
                  <a:t>2      4      2</a:t>
                </a:r>
              </a:p>
              <a:p>
                <a:pPr algn="ctr">
                  <a:lnSpc>
                    <a:spcPct val="200000"/>
                  </a:lnSpc>
                </a:pPr>
                <a:r>
                  <a:rPr lang="en-US" b="1" dirty="0">
                    <a:solidFill>
                      <a:srgbClr val="00B050"/>
                    </a:solidFill>
                  </a:rPr>
                  <a:t>1      2      1</a:t>
                </a:r>
                <a:endParaRPr lang="en-CA" b="1" dirty="0">
                  <a:solidFill>
                    <a:srgbClr val="00B050"/>
                  </a:solidFill>
                </a:endParaRPr>
              </a:p>
            </p:txBody>
          </p:sp>
          <p:sp>
            <p:nvSpPr>
              <p:cNvPr id="9" name="Rectangle 8">
                <a:extLst>
                  <a:ext uri="{FF2B5EF4-FFF2-40B4-BE49-F238E27FC236}">
                    <a16:creationId xmlns:a16="http://schemas.microsoft.com/office/drawing/2014/main" id="{2BDA6D2E-A492-4C95-B3DE-62B7E46E53EF}"/>
                  </a:ext>
                </a:extLst>
              </p:cNvPr>
              <p:cNvSpPr/>
              <p:nvPr/>
            </p:nvSpPr>
            <p:spPr>
              <a:xfrm>
                <a:off x="4713834" y="3580024"/>
                <a:ext cx="525562" cy="342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EE576097-A48E-4BB7-8682-6E6BF51A273B}"/>
                </a:ext>
              </a:extLst>
            </p:cNvPr>
            <p:cNvSpPr txBox="1"/>
            <p:nvPr/>
          </p:nvSpPr>
          <p:spPr>
            <a:xfrm>
              <a:off x="1178469" y="3445419"/>
              <a:ext cx="1845435" cy="646331"/>
            </a:xfrm>
            <a:prstGeom prst="rect">
              <a:avLst/>
            </a:prstGeom>
            <a:noFill/>
          </p:spPr>
          <p:txBody>
            <a:bodyPr wrap="square" rtlCol="0">
              <a:spAutoFit/>
            </a:bodyPr>
            <a:lstStyle/>
            <a:p>
              <a:pPr algn="ctr"/>
              <a:r>
                <a:rPr lang="en-US" dirty="0"/>
                <a:t>Gaussian blur 3*3</a:t>
              </a:r>
            </a:p>
            <a:p>
              <a:pPr algn="ctr"/>
              <a:r>
                <a:rPr lang="en-US" dirty="0"/>
                <a:t>(approximation)</a:t>
              </a:r>
            </a:p>
          </p:txBody>
        </p:sp>
      </p:grpSp>
      <p:grpSp>
        <p:nvGrpSpPr>
          <p:cNvPr id="11" name="Group 10">
            <a:extLst>
              <a:ext uri="{FF2B5EF4-FFF2-40B4-BE49-F238E27FC236}">
                <a16:creationId xmlns:a16="http://schemas.microsoft.com/office/drawing/2014/main" id="{CB44EAE5-C239-4580-A487-A221943422D4}"/>
              </a:ext>
            </a:extLst>
          </p:cNvPr>
          <p:cNvGrpSpPr/>
          <p:nvPr/>
        </p:nvGrpSpPr>
        <p:grpSpPr>
          <a:xfrm>
            <a:off x="5125316" y="259378"/>
            <a:ext cx="1941367" cy="1929912"/>
            <a:chOff x="4000619" y="470115"/>
            <a:chExt cx="1941367" cy="1929912"/>
          </a:xfrm>
        </p:grpSpPr>
        <p:sp>
          <p:nvSpPr>
            <p:cNvPr id="12" name="Rectangle 11">
              <a:extLst>
                <a:ext uri="{FF2B5EF4-FFF2-40B4-BE49-F238E27FC236}">
                  <a16:creationId xmlns:a16="http://schemas.microsoft.com/office/drawing/2014/main" id="{B6A7EB1D-F6FE-4FF1-AF5D-73A5B1F06983}"/>
                </a:ext>
              </a:extLst>
            </p:cNvPr>
            <p:cNvSpPr/>
            <p:nvPr/>
          </p:nvSpPr>
          <p:spPr>
            <a:xfrm>
              <a:off x="439749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BEF49FA-E6A1-45A2-AE9A-CCA6F5DE25EA}"/>
                </a:ext>
              </a:extLst>
            </p:cNvPr>
            <p:cNvSpPr/>
            <p:nvPr/>
          </p:nvSpPr>
          <p:spPr>
            <a:xfrm>
              <a:off x="4790013"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E4E01E2-BE79-4BF4-B18D-0252D205E2BF}"/>
                </a:ext>
              </a:extLst>
            </p:cNvPr>
            <p:cNvSpPr/>
            <p:nvPr/>
          </p:nvSpPr>
          <p:spPr>
            <a:xfrm>
              <a:off x="517842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B6102DC-8219-4CB8-BCC9-888E4C67FE73}"/>
                </a:ext>
              </a:extLst>
            </p:cNvPr>
            <p:cNvSpPr/>
            <p:nvPr/>
          </p:nvSpPr>
          <p:spPr>
            <a:xfrm>
              <a:off x="556683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EA2B798-B1EF-43E4-B76C-055177B8C5FE}"/>
                </a:ext>
              </a:extLst>
            </p:cNvPr>
            <p:cNvSpPr/>
            <p:nvPr/>
          </p:nvSpPr>
          <p:spPr>
            <a:xfrm>
              <a:off x="4004850"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4F7E0F4C-A0E7-4E5C-941A-40763C5DBDA9}"/>
                </a:ext>
              </a:extLst>
            </p:cNvPr>
            <p:cNvSpPr txBox="1"/>
            <p:nvPr/>
          </p:nvSpPr>
          <p:spPr>
            <a:xfrm>
              <a:off x="4000619" y="472244"/>
              <a:ext cx="372533" cy="368276"/>
            </a:xfrm>
            <a:prstGeom prst="rect">
              <a:avLst/>
            </a:prstGeom>
            <a:noFill/>
          </p:spPr>
          <p:txBody>
            <a:bodyPr wrap="square" rtlCol="0">
              <a:spAutoFit/>
            </a:bodyPr>
            <a:lstStyle/>
            <a:p>
              <a:pPr algn="ctr"/>
              <a:r>
                <a:rPr lang="en-US" dirty="0"/>
                <a:t>0</a:t>
              </a:r>
              <a:endParaRPr lang="en-CA" dirty="0"/>
            </a:p>
          </p:txBody>
        </p:sp>
        <p:sp>
          <p:nvSpPr>
            <p:cNvPr id="18" name="TextBox 17">
              <a:extLst>
                <a:ext uri="{FF2B5EF4-FFF2-40B4-BE49-F238E27FC236}">
                  <a16:creationId xmlns:a16="http://schemas.microsoft.com/office/drawing/2014/main" id="{8151A5A5-0648-4A6A-AF8D-B3E408FB49CD}"/>
                </a:ext>
              </a:extLst>
            </p:cNvPr>
            <p:cNvSpPr txBox="1"/>
            <p:nvPr/>
          </p:nvSpPr>
          <p:spPr>
            <a:xfrm>
              <a:off x="4403253" y="472244"/>
              <a:ext cx="372533" cy="368276"/>
            </a:xfrm>
            <a:prstGeom prst="rect">
              <a:avLst/>
            </a:prstGeom>
            <a:noFill/>
          </p:spPr>
          <p:txBody>
            <a:bodyPr wrap="square" rtlCol="0">
              <a:spAutoFit/>
            </a:bodyPr>
            <a:lstStyle/>
            <a:p>
              <a:pPr algn="ctr"/>
              <a:r>
                <a:rPr lang="en-US" dirty="0"/>
                <a:t>0</a:t>
              </a:r>
              <a:endParaRPr lang="en-CA" dirty="0"/>
            </a:p>
          </p:txBody>
        </p:sp>
        <p:sp>
          <p:nvSpPr>
            <p:cNvPr id="19" name="TextBox 18">
              <a:extLst>
                <a:ext uri="{FF2B5EF4-FFF2-40B4-BE49-F238E27FC236}">
                  <a16:creationId xmlns:a16="http://schemas.microsoft.com/office/drawing/2014/main" id="{3057AEAD-6650-4734-87E8-5D22B4DF9BB0}"/>
                </a:ext>
              </a:extLst>
            </p:cNvPr>
            <p:cNvSpPr txBox="1"/>
            <p:nvPr/>
          </p:nvSpPr>
          <p:spPr>
            <a:xfrm>
              <a:off x="4781547" y="472244"/>
              <a:ext cx="372533" cy="368276"/>
            </a:xfrm>
            <a:prstGeom prst="rect">
              <a:avLst/>
            </a:prstGeom>
            <a:noFill/>
          </p:spPr>
          <p:txBody>
            <a:bodyPr wrap="square" rtlCol="0">
              <a:spAutoFit/>
            </a:bodyPr>
            <a:lstStyle/>
            <a:p>
              <a:pPr algn="ctr"/>
              <a:r>
                <a:rPr lang="en-US" dirty="0"/>
                <a:t>0</a:t>
              </a:r>
              <a:endParaRPr lang="en-CA" dirty="0"/>
            </a:p>
          </p:txBody>
        </p:sp>
        <p:sp>
          <p:nvSpPr>
            <p:cNvPr id="20" name="TextBox 19">
              <a:extLst>
                <a:ext uri="{FF2B5EF4-FFF2-40B4-BE49-F238E27FC236}">
                  <a16:creationId xmlns:a16="http://schemas.microsoft.com/office/drawing/2014/main" id="{0C5F46E8-CCC2-40F2-8BB6-5C8B62046A2E}"/>
                </a:ext>
              </a:extLst>
            </p:cNvPr>
            <p:cNvSpPr txBox="1"/>
            <p:nvPr/>
          </p:nvSpPr>
          <p:spPr>
            <a:xfrm>
              <a:off x="5171496" y="472244"/>
              <a:ext cx="372533" cy="368276"/>
            </a:xfrm>
            <a:prstGeom prst="rect">
              <a:avLst/>
            </a:prstGeom>
            <a:noFill/>
          </p:spPr>
          <p:txBody>
            <a:bodyPr wrap="square" rtlCol="0">
              <a:spAutoFit/>
            </a:bodyPr>
            <a:lstStyle/>
            <a:p>
              <a:pPr algn="ctr"/>
              <a:r>
                <a:rPr lang="en-US" dirty="0"/>
                <a:t>0</a:t>
              </a:r>
              <a:endParaRPr lang="en-CA" dirty="0"/>
            </a:p>
          </p:txBody>
        </p:sp>
        <p:sp>
          <p:nvSpPr>
            <p:cNvPr id="21" name="TextBox 20">
              <a:extLst>
                <a:ext uri="{FF2B5EF4-FFF2-40B4-BE49-F238E27FC236}">
                  <a16:creationId xmlns:a16="http://schemas.microsoft.com/office/drawing/2014/main" id="{C83DFD7B-8947-4D73-9FDE-6D9BD6E2B500}"/>
                </a:ext>
              </a:extLst>
            </p:cNvPr>
            <p:cNvSpPr txBox="1"/>
            <p:nvPr/>
          </p:nvSpPr>
          <p:spPr>
            <a:xfrm>
              <a:off x="5569453" y="472244"/>
              <a:ext cx="372533" cy="368276"/>
            </a:xfrm>
            <a:prstGeom prst="rect">
              <a:avLst/>
            </a:prstGeom>
            <a:noFill/>
          </p:spPr>
          <p:txBody>
            <a:bodyPr wrap="square" rtlCol="0">
              <a:spAutoFit/>
            </a:bodyPr>
            <a:lstStyle/>
            <a:p>
              <a:pPr algn="ctr"/>
              <a:r>
                <a:rPr lang="en-US" dirty="0"/>
                <a:t>0</a:t>
              </a:r>
              <a:endParaRPr lang="en-CA" dirty="0"/>
            </a:p>
          </p:txBody>
        </p:sp>
        <p:sp>
          <p:nvSpPr>
            <p:cNvPr id="22" name="Rectangle 21">
              <a:extLst>
                <a:ext uri="{FF2B5EF4-FFF2-40B4-BE49-F238E27FC236}">
                  <a16:creationId xmlns:a16="http://schemas.microsoft.com/office/drawing/2014/main" id="{3EF2A006-9A72-41FB-B7B5-6EA235E878C4}"/>
                </a:ext>
              </a:extLst>
            </p:cNvPr>
            <p:cNvSpPr/>
            <p:nvPr/>
          </p:nvSpPr>
          <p:spPr>
            <a:xfrm>
              <a:off x="439749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77B1EE8B-980B-4D30-8F00-24662CFED6D2}"/>
                </a:ext>
              </a:extLst>
            </p:cNvPr>
            <p:cNvSpPr/>
            <p:nvPr/>
          </p:nvSpPr>
          <p:spPr>
            <a:xfrm>
              <a:off x="4790013"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BE62478A-86DE-44D7-BAEF-647FB58549FB}"/>
                </a:ext>
              </a:extLst>
            </p:cNvPr>
            <p:cNvSpPr/>
            <p:nvPr/>
          </p:nvSpPr>
          <p:spPr>
            <a:xfrm>
              <a:off x="517842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2DC1E800-1E15-4359-B501-BEAACF18DE12}"/>
                </a:ext>
              </a:extLst>
            </p:cNvPr>
            <p:cNvSpPr/>
            <p:nvPr/>
          </p:nvSpPr>
          <p:spPr>
            <a:xfrm>
              <a:off x="556683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191EC79F-7C7B-4FD1-BC4E-AC38B04D8B5F}"/>
                </a:ext>
              </a:extLst>
            </p:cNvPr>
            <p:cNvSpPr/>
            <p:nvPr/>
          </p:nvSpPr>
          <p:spPr>
            <a:xfrm>
              <a:off x="4004850"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A58E7467-9CEC-4D20-BCAA-F6BCAFAFDC37}"/>
                </a:ext>
              </a:extLst>
            </p:cNvPr>
            <p:cNvSpPr txBox="1"/>
            <p:nvPr/>
          </p:nvSpPr>
          <p:spPr>
            <a:xfrm>
              <a:off x="4000619" y="861080"/>
              <a:ext cx="372533" cy="368276"/>
            </a:xfrm>
            <a:prstGeom prst="rect">
              <a:avLst/>
            </a:prstGeom>
            <a:noFill/>
          </p:spPr>
          <p:txBody>
            <a:bodyPr wrap="square" rtlCol="0">
              <a:spAutoFit/>
            </a:bodyPr>
            <a:lstStyle/>
            <a:p>
              <a:pPr algn="ctr"/>
              <a:r>
                <a:rPr lang="en-US" dirty="0"/>
                <a:t>0</a:t>
              </a:r>
              <a:endParaRPr lang="en-CA" dirty="0"/>
            </a:p>
          </p:txBody>
        </p:sp>
        <p:sp>
          <p:nvSpPr>
            <p:cNvPr id="28" name="TextBox 27">
              <a:extLst>
                <a:ext uri="{FF2B5EF4-FFF2-40B4-BE49-F238E27FC236}">
                  <a16:creationId xmlns:a16="http://schemas.microsoft.com/office/drawing/2014/main" id="{BDE47BB6-B16F-4CE5-B26F-2674BA97675A}"/>
                </a:ext>
              </a:extLst>
            </p:cNvPr>
            <p:cNvSpPr txBox="1"/>
            <p:nvPr/>
          </p:nvSpPr>
          <p:spPr>
            <a:xfrm>
              <a:off x="4403253" y="861080"/>
              <a:ext cx="372533" cy="368276"/>
            </a:xfrm>
            <a:prstGeom prst="rect">
              <a:avLst/>
            </a:prstGeom>
            <a:noFill/>
          </p:spPr>
          <p:txBody>
            <a:bodyPr wrap="square" rtlCol="0">
              <a:spAutoFit/>
            </a:bodyPr>
            <a:lstStyle/>
            <a:p>
              <a:pPr algn="ctr"/>
              <a:r>
                <a:rPr lang="en-US" dirty="0"/>
                <a:t>0</a:t>
              </a:r>
              <a:endParaRPr lang="en-CA" dirty="0"/>
            </a:p>
          </p:txBody>
        </p:sp>
        <p:sp>
          <p:nvSpPr>
            <p:cNvPr id="29" name="TextBox 28">
              <a:extLst>
                <a:ext uri="{FF2B5EF4-FFF2-40B4-BE49-F238E27FC236}">
                  <a16:creationId xmlns:a16="http://schemas.microsoft.com/office/drawing/2014/main" id="{EBCE2463-8F28-4CB3-83EC-36BA2C23A093}"/>
                </a:ext>
              </a:extLst>
            </p:cNvPr>
            <p:cNvSpPr txBox="1"/>
            <p:nvPr/>
          </p:nvSpPr>
          <p:spPr>
            <a:xfrm>
              <a:off x="4781547" y="861080"/>
              <a:ext cx="372533" cy="368276"/>
            </a:xfrm>
            <a:prstGeom prst="rect">
              <a:avLst/>
            </a:prstGeom>
            <a:noFill/>
          </p:spPr>
          <p:txBody>
            <a:bodyPr wrap="square" rtlCol="0">
              <a:spAutoFit/>
            </a:bodyPr>
            <a:lstStyle/>
            <a:p>
              <a:pPr algn="ctr"/>
              <a:r>
                <a:rPr lang="en-US" dirty="0"/>
                <a:t>0</a:t>
              </a:r>
              <a:endParaRPr lang="en-CA" dirty="0"/>
            </a:p>
          </p:txBody>
        </p:sp>
        <p:sp>
          <p:nvSpPr>
            <p:cNvPr id="30" name="TextBox 29">
              <a:extLst>
                <a:ext uri="{FF2B5EF4-FFF2-40B4-BE49-F238E27FC236}">
                  <a16:creationId xmlns:a16="http://schemas.microsoft.com/office/drawing/2014/main" id="{7F21CB32-DB69-4212-9221-A1D17F3A1383}"/>
                </a:ext>
              </a:extLst>
            </p:cNvPr>
            <p:cNvSpPr txBox="1"/>
            <p:nvPr/>
          </p:nvSpPr>
          <p:spPr>
            <a:xfrm>
              <a:off x="5171496" y="861080"/>
              <a:ext cx="372533" cy="368276"/>
            </a:xfrm>
            <a:prstGeom prst="rect">
              <a:avLst/>
            </a:prstGeom>
            <a:noFill/>
          </p:spPr>
          <p:txBody>
            <a:bodyPr wrap="square" rtlCol="0">
              <a:spAutoFit/>
            </a:bodyPr>
            <a:lstStyle/>
            <a:p>
              <a:pPr algn="ctr"/>
              <a:r>
                <a:rPr lang="en-US" dirty="0"/>
                <a:t>0</a:t>
              </a:r>
              <a:endParaRPr lang="en-CA" dirty="0"/>
            </a:p>
          </p:txBody>
        </p:sp>
        <p:sp>
          <p:nvSpPr>
            <p:cNvPr id="31" name="TextBox 30">
              <a:extLst>
                <a:ext uri="{FF2B5EF4-FFF2-40B4-BE49-F238E27FC236}">
                  <a16:creationId xmlns:a16="http://schemas.microsoft.com/office/drawing/2014/main" id="{DD786AA1-7324-4DD7-BCF9-ACED5893AC76}"/>
                </a:ext>
              </a:extLst>
            </p:cNvPr>
            <p:cNvSpPr txBox="1"/>
            <p:nvPr/>
          </p:nvSpPr>
          <p:spPr>
            <a:xfrm>
              <a:off x="5569453" y="861080"/>
              <a:ext cx="372533" cy="368276"/>
            </a:xfrm>
            <a:prstGeom prst="rect">
              <a:avLst/>
            </a:prstGeom>
            <a:noFill/>
          </p:spPr>
          <p:txBody>
            <a:bodyPr wrap="square" rtlCol="0">
              <a:spAutoFit/>
            </a:bodyPr>
            <a:lstStyle/>
            <a:p>
              <a:pPr algn="ctr"/>
              <a:r>
                <a:rPr lang="en-US" dirty="0"/>
                <a:t>0</a:t>
              </a:r>
              <a:endParaRPr lang="en-CA" dirty="0"/>
            </a:p>
          </p:txBody>
        </p:sp>
        <p:sp>
          <p:nvSpPr>
            <p:cNvPr id="32" name="Rectangle 31">
              <a:extLst>
                <a:ext uri="{FF2B5EF4-FFF2-40B4-BE49-F238E27FC236}">
                  <a16:creationId xmlns:a16="http://schemas.microsoft.com/office/drawing/2014/main" id="{2718F92B-EE19-456E-8B2D-7614C20B0D7A}"/>
                </a:ext>
              </a:extLst>
            </p:cNvPr>
            <p:cNvSpPr/>
            <p:nvPr/>
          </p:nvSpPr>
          <p:spPr>
            <a:xfrm>
              <a:off x="439749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CEC66CBE-6FE8-40D8-8394-64C8D4592CBE}"/>
                </a:ext>
              </a:extLst>
            </p:cNvPr>
            <p:cNvSpPr/>
            <p:nvPr/>
          </p:nvSpPr>
          <p:spPr>
            <a:xfrm>
              <a:off x="4790013"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45DCAF38-3172-4623-A389-832E1A1D90FF}"/>
                </a:ext>
              </a:extLst>
            </p:cNvPr>
            <p:cNvSpPr/>
            <p:nvPr/>
          </p:nvSpPr>
          <p:spPr>
            <a:xfrm>
              <a:off x="517842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FB2563C5-FC10-4F28-82E5-7B5D476B4080}"/>
                </a:ext>
              </a:extLst>
            </p:cNvPr>
            <p:cNvSpPr/>
            <p:nvPr/>
          </p:nvSpPr>
          <p:spPr>
            <a:xfrm>
              <a:off x="556683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46EDF885-2C56-4AD5-BF06-8EAB9E1BC2BA}"/>
                </a:ext>
              </a:extLst>
            </p:cNvPr>
            <p:cNvSpPr/>
            <p:nvPr/>
          </p:nvSpPr>
          <p:spPr>
            <a:xfrm>
              <a:off x="4004850"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D0DFD1F-DCB6-467B-B962-996C4CA81E50}"/>
                </a:ext>
              </a:extLst>
            </p:cNvPr>
            <p:cNvSpPr txBox="1"/>
            <p:nvPr/>
          </p:nvSpPr>
          <p:spPr>
            <a:xfrm>
              <a:off x="4000619" y="1252045"/>
              <a:ext cx="372533" cy="368276"/>
            </a:xfrm>
            <a:prstGeom prst="rect">
              <a:avLst/>
            </a:prstGeom>
            <a:noFill/>
          </p:spPr>
          <p:txBody>
            <a:bodyPr wrap="square" rtlCol="0">
              <a:spAutoFit/>
            </a:bodyPr>
            <a:lstStyle/>
            <a:p>
              <a:pPr algn="ctr"/>
              <a:r>
                <a:rPr lang="en-US" dirty="0"/>
                <a:t>0</a:t>
              </a:r>
              <a:endParaRPr lang="en-CA" dirty="0"/>
            </a:p>
          </p:txBody>
        </p:sp>
        <p:sp>
          <p:nvSpPr>
            <p:cNvPr id="38" name="TextBox 37">
              <a:extLst>
                <a:ext uri="{FF2B5EF4-FFF2-40B4-BE49-F238E27FC236}">
                  <a16:creationId xmlns:a16="http://schemas.microsoft.com/office/drawing/2014/main" id="{F7CEBC1D-E9EC-4D79-B1EC-AA0F20D207DF}"/>
                </a:ext>
              </a:extLst>
            </p:cNvPr>
            <p:cNvSpPr txBox="1"/>
            <p:nvPr/>
          </p:nvSpPr>
          <p:spPr>
            <a:xfrm>
              <a:off x="4403253" y="1252045"/>
              <a:ext cx="372533" cy="368276"/>
            </a:xfrm>
            <a:prstGeom prst="rect">
              <a:avLst/>
            </a:prstGeom>
            <a:noFill/>
          </p:spPr>
          <p:txBody>
            <a:bodyPr wrap="square" rtlCol="0">
              <a:spAutoFit/>
            </a:bodyPr>
            <a:lstStyle/>
            <a:p>
              <a:pPr algn="ctr"/>
              <a:r>
                <a:rPr lang="en-US" dirty="0"/>
                <a:t>0</a:t>
              </a:r>
              <a:endParaRPr lang="en-CA" dirty="0"/>
            </a:p>
          </p:txBody>
        </p:sp>
        <p:sp>
          <p:nvSpPr>
            <p:cNvPr id="39" name="TextBox 38">
              <a:extLst>
                <a:ext uri="{FF2B5EF4-FFF2-40B4-BE49-F238E27FC236}">
                  <a16:creationId xmlns:a16="http://schemas.microsoft.com/office/drawing/2014/main" id="{27508E80-26CE-45B4-BA46-DCCE89F32649}"/>
                </a:ext>
              </a:extLst>
            </p:cNvPr>
            <p:cNvSpPr txBox="1"/>
            <p:nvPr/>
          </p:nvSpPr>
          <p:spPr>
            <a:xfrm>
              <a:off x="4694461" y="1252045"/>
              <a:ext cx="561162" cy="369332"/>
            </a:xfrm>
            <a:prstGeom prst="rect">
              <a:avLst/>
            </a:prstGeom>
            <a:noFill/>
          </p:spPr>
          <p:txBody>
            <a:bodyPr wrap="square" rtlCol="0">
              <a:spAutoFit/>
            </a:bodyPr>
            <a:lstStyle/>
            <a:p>
              <a:pPr algn="ctr"/>
              <a:r>
                <a:rPr lang="en-US" dirty="0"/>
                <a:t>255</a:t>
              </a:r>
              <a:endParaRPr lang="en-CA" sz="3200" dirty="0"/>
            </a:p>
          </p:txBody>
        </p:sp>
        <p:sp>
          <p:nvSpPr>
            <p:cNvPr id="40" name="TextBox 39">
              <a:extLst>
                <a:ext uri="{FF2B5EF4-FFF2-40B4-BE49-F238E27FC236}">
                  <a16:creationId xmlns:a16="http://schemas.microsoft.com/office/drawing/2014/main" id="{10882F3D-029B-4418-8BC2-835235058CEF}"/>
                </a:ext>
              </a:extLst>
            </p:cNvPr>
            <p:cNvSpPr txBox="1"/>
            <p:nvPr/>
          </p:nvSpPr>
          <p:spPr>
            <a:xfrm>
              <a:off x="5171496" y="1252045"/>
              <a:ext cx="372533" cy="368276"/>
            </a:xfrm>
            <a:prstGeom prst="rect">
              <a:avLst/>
            </a:prstGeom>
            <a:noFill/>
          </p:spPr>
          <p:txBody>
            <a:bodyPr wrap="square" rtlCol="0">
              <a:spAutoFit/>
            </a:bodyPr>
            <a:lstStyle/>
            <a:p>
              <a:pPr algn="ctr"/>
              <a:r>
                <a:rPr lang="en-US" dirty="0"/>
                <a:t>0</a:t>
              </a:r>
              <a:endParaRPr lang="en-CA" dirty="0"/>
            </a:p>
          </p:txBody>
        </p:sp>
        <p:sp>
          <p:nvSpPr>
            <p:cNvPr id="41" name="TextBox 40">
              <a:extLst>
                <a:ext uri="{FF2B5EF4-FFF2-40B4-BE49-F238E27FC236}">
                  <a16:creationId xmlns:a16="http://schemas.microsoft.com/office/drawing/2014/main" id="{7AEDB060-29CE-4506-9879-9B185D37A41B}"/>
                </a:ext>
              </a:extLst>
            </p:cNvPr>
            <p:cNvSpPr txBox="1"/>
            <p:nvPr/>
          </p:nvSpPr>
          <p:spPr>
            <a:xfrm>
              <a:off x="5569453" y="1252045"/>
              <a:ext cx="372533" cy="368276"/>
            </a:xfrm>
            <a:prstGeom prst="rect">
              <a:avLst/>
            </a:prstGeom>
            <a:noFill/>
          </p:spPr>
          <p:txBody>
            <a:bodyPr wrap="square" rtlCol="0">
              <a:spAutoFit/>
            </a:bodyPr>
            <a:lstStyle/>
            <a:p>
              <a:pPr algn="ctr"/>
              <a:r>
                <a:rPr lang="en-US" dirty="0"/>
                <a:t>0</a:t>
              </a:r>
              <a:endParaRPr lang="en-CA" dirty="0"/>
            </a:p>
          </p:txBody>
        </p:sp>
        <p:sp>
          <p:nvSpPr>
            <p:cNvPr id="42" name="Rectangle 41">
              <a:extLst>
                <a:ext uri="{FF2B5EF4-FFF2-40B4-BE49-F238E27FC236}">
                  <a16:creationId xmlns:a16="http://schemas.microsoft.com/office/drawing/2014/main" id="{280CFF61-8A86-4C18-A10C-C787E0343ABD}"/>
                </a:ext>
              </a:extLst>
            </p:cNvPr>
            <p:cNvSpPr/>
            <p:nvPr/>
          </p:nvSpPr>
          <p:spPr>
            <a:xfrm>
              <a:off x="439749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4E4306D1-00AE-43F2-80B0-BB0196360C29}"/>
                </a:ext>
              </a:extLst>
            </p:cNvPr>
            <p:cNvSpPr/>
            <p:nvPr/>
          </p:nvSpPr>
          <p:spPr>
            <a:xfrm>
              <a:off x="4790013"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D2529335-E111-4EA9-9E1A-416302DB709E}"/>
                </a:ext>
              </a:extLst>
            </p:cNvPr>
            <p:cNvSpPr/>
            <p:nvPr/>
          </p:nvSpPr>
          <p:spPr>
            <a:xfrm>
              <a:off x="517842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278B6480-ED4A-4076-9B26-A54FC4BC8F8D}"/>
                </a:ext>
              </a:extLst>
            </p:cNvPr>
            <p:cNvSpPr/>
            <p:nvPr/>
          </p:nvSpPr>
          <p:spPr>
            <a:xfrm>
              <a:off x="556683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9F96A0A5-2439-4297-A025-4687E195ACAE}"/>
                </a:ext>
              </a:extLst>
            </p:cNvPr>
            <p:cNvSpPr/>
            <p:nvPr/>
          </p:nvSpPr>
          <p:spPr>
            <a:xfrm>
              <a:off x="4004850"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7" name="TextBox 46">
              <a:extLst>
                <a:ext uri="{FF2B5EF4-FFF2-40B4-BE49-F238E27FC236}">
                  <a16:creationId xmlns:a16="http://schemas.microsoft.com/office/drawing/2014/main" id="{7689B8F2-CCC0-451A-8749-B6EBD66D41CA}"/>
                </a:ext>
              </a:extLst>
            </p:cNvPr>
            <p:cNvSpPr txBox="1"/>
            <p:nvPr/>
          </p:nvSpPr>
          <p:spPr>
            <a:xfrm>
              <a:off x="4000619" y="1639364"/>
              <a:ext cx="372533" cy="368276"/>
            </a:xfrm>
            <a:prstGeom prst="rect">
              <a:avLst/>
            </a:prstGeom>
            <a:noFill/>
          </p:spPr>
          <p:txBody>
            <a:bodyPr wrap="square" rtlCol="0">
              <a:spAutoFit/>
            </a:bodyPr>
            <a:lstStyle/>
            <a:p>
              <a:pPr algn="ctr"/>
              <a:r>
                <a:rPr lang="en-US" dirty="0"/>
                <a:t>0</a:t>
              </a:r>
              <a:endParaRPr lang="en-CA" dirty="0"/>
            </a:p>
          </p:txBody>
        </p:sp>
        <p:sp>
          <p:nvSpPr>
            <p:cNvPr id="48" name="TextBox 47">
              <a:extLst>
                <a:ext uri="{FF2B5EF4-FFF2-40B4-BE49-F238E27FC236}">
                  <a16:creationId xmlns:a16="http://schemas.microsoft.com/office/drawing/2014/main" id="{D91F72FF-DC86-46FF-8D31-368304840A6E}"/>
                </a:ext>
              </a:extLst>
            </p:cNvPr>
            <p:cNvSpPr txBox="1"/>
            <p:nvPr/>
          </p:nvSpPr>
          <p:spPr>
            <a:xfrm>
              <a:off x="4403253" y="1639364"/>
              <a:ext cx="372533" cy="368276"/>
            </a:xfrm>
            <a:prstGeom prst="rect">
              <a:avLst/>
            </a:prstGeom>
            <a:noFill/>
          </p:spPr>
          <p:txBody>
            <a:bodyPr wrap="square" rtlCol="0">
              <a:spAutoFit/>
            </a:bodyPr>
            <a:lstStyle/>
            <a:p>
              <a:pPr algn="ctr"/>
              <a:r>
                <a:rPr lang="en-US" dirty="0"/>
                <a:t>0</a:t>
              </a:r>
              <a:endParaRPr lang="en-CA" dirty="0"/>
            </a:p>
          </p:txBody>
        </p:sp>
        <p:sp>
          <p:nvSpPr>
            <p:cNvPr id="49" name="TextBox 48">
              <a:extLst>
                <a:ext uri="{FF2B5EF4-FFF2-40B4-BE49-F238E27FC236}">
                  <a16:creationId xmlns:a16="http://schemas.microsoft.com/office/drawing/2014/main" id="{0E170F22-C80F-4898-8FAC-B1B0FF016C60}"/>
                </a:ext>
              </a:extLst>
            </p:cNvPr>
            <p:cNvSpPr txBox="1"/>
            <p:nvPr/>
          </p:nvSpPr>
          <p:spPr>
            <a:xfrm>
              <a:off x="4781547" y="1639364"/>
              <a:ext cx="372533" cy="368276"/>
            </a:xfrm>
            <a:prstGeom prst="rect">
              <a:avLst/>
            </a:prstGeom>
            <a:noFill/>
          </p:spPr>
          <p:txBody>
            <a:bodyPr wrap="square" rtlCol="0">
              <a:spAutoFit/>
            </a:bodyPr>
            <a:lstStyle/>
            <a:p>
              <a:pPr algn="ctr"/>
              <a:r>
                <a:rPr lang="en-US" dirty="0"/>
                <a:t>0</a:t>
              </a:r>
              <a:endParaRPr lang="en-CA" dirty="0"/>
            </a:p>
          </p:txBody>
        </p:sp>
        <p:sp>
          <p:nvSpPr>
            <p:cNvPr id="50" name="TextBox 49">
              <a:extLst>
                <a:ext uri="{FF2B5EF4-FFF2-40B4-BE49-F238E27FC236}">
                  <a16:creationId xmlns:a16="http://schemas.microsoft.com/office/drawing/2014/main" id="{D6C9E353-34F4-46AA-B4F8-6D7AFFFE8E2E}"/>
                </a:ext>
              </a:extLst>
            </p:cNvPr>
            <p:cNvSpPr txBox="1"/>
            <p:nvPr/>
          </p:nvSpPr>
          <p:spPr>
            <a:xfrm>
              <a:off x="5171496" y="1639364"/>
              <a:ext cx="372533" cy="368276"/>
            </a:xfrm>
            <a:prstGeom prst="rect">
              <a:avLst/>
            </a:prstGeom>
            <a:noFill/>
          </p:spPr>
          <p:txBody>
            <a:bodyPr wrap="square" rtlCol="0">
              <a:spAutoFit/>
            </a:bodyPr>
            <a:lstStyle/>
            <a:p>
              <a:pPr algn="ctr"/>
              <a:r>
                <a:rPr lang="en-US" dirty="0"/>
                <a:t>0</a:t>
              </a:r>
              <a:endParaRPr lang="en-CA" dirty="0"/>
            </a:p>
          </p:txBody>
        </p:sp>
        <p:sp>
          <p:nvSpPr>
            <p:cNvPr id="51" name="TextBox 50">
              <a:extLst>
                <a:ext uri="{FF2B5EF4-FFF2-40B4-BE49-F238E27FC236}">
                  <a16:creationId xmlns:a16="http://schemas.microsoft.com/office/drawing/2014/main" id="{7D9278F4-16D0-4BD2-847E-246F0E879B06}"/>
                </a:ext>
              </a:extLst>
            </p:cNvPr>
            <p:cNvSpPr txBox="1"/>
            <p:nvPr/>
          </p:nvSpPr>
          <p:spPr>
            <a:xfrm>
              <a:off x="5569453" y="1639364"/>
              <a:ext cx="372533" cy="368276"/>
            </a:xfrm>
            <a:prstGeom prst="rect">
              <a:avLst/>
            </a:prstGeom>
            <a:noFill/>
          </p:spPr>
          <p:txBody>
            <a:bodyPr wrap="square" rtlCol="0">
              <a:spAutoFit/>
            </a:bodyPr>
            <a:lstStyle/>
            <a:p>
              <a:pPr algn="ctr"/>
              <a:r>
                <a:rPr lang="en-US" dirty="0"/>
                <a:t>0</a:t>
              </a:r>
              <a:endParaRPr lang="en-CA" dirty="0"/>
            </a:p>
          </p:txBody>
        </p:sp>
        <p:sp>
          <p:nvSpPr>
            <p:cNvPr id="52" name="Rectangle 51">
              <a:extLst>
                <a:ext uri="{FF2B5EF4-FFF2-40B4-BE49-F238E27FC236}">
                  <a16:creationId xmlns:a16="http://schemas.microsoft.com/office/drawing/2014/main" id="{0EF9C151-70AA-4734-8299-125DA9306CC0}"/>
                </a:ext>
              </a:extLst>
            </p:cNvPr>
            <p:cNvSpPr/>
            <p:nvPr/>
          </p:nvSpPr>
          <p:spPr>
            <a:xfrm>
              <a:off x="439749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34696118-6725-4C00-BE32-5AE378DFBA10}"/>
                </a:ext>
              </a:extLst>
            </p:cNvPr>
            <p:cNvSpPr/>
            <p:nvPr/>
          </p:nvSpPr>
          <p:spPr>
            <a:xfrm>
              <a:off x="4790013"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4" name="Rectangle 53">
              <a:extLst>
                <a:ext uri="{FF2B5EF4-FFF2-40B4-BE49-F238E27FC236}">
                  <a16:creationId xmlns:a16="http://schemas.microsoft.com/office/drawing/2014/main" id="{62013CDC-A5DF-4E07-9B14-14C0A062E643}"/>
                </a:ext>
              </a:extLst>
            </p:cNvPr>
            <p:cNvSpPr/>
            <p:nvPr/>
          </p:nvSpPr>
          <p:spPr>
            <a:xfrm>
              <a:off x="517842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BA9EDBD5-7145-4210-9B1D-BDD1E36E189C}"/>
                </a:ext>
              </a:extLst>
            </p:cNvPr>
            <p:cNvSpPr/>
            <p:nvPr/>
          </p:nvSpPr>
          <p:spPr>
            <a:xfrm>
              <a:off x="556683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020F6EB7-7628-4F73-BA9F-0B91852C45C2}"/>
                </a:ext>
              </a:extLst>
            </p:cNvPr>
            <p:cNvSpPr/>
            <p:nvPr/>
          </p:nvSpPr>
          <p:spPr>
            <a:xfrm>
              <a:off x="4004850"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7" name="TextBox 56">
              <a:extLst>
                <a:ext uri="{FF2B5EF4-FFF2-40B4-BE49-F238E27FC236}">
                  <a16:creationId xmlns:a16="http://schemas.microsoft.com/office/drawing/2014/main" id="{A9B780DB-87C3-4972-AFC7-BEBAF496DEBC}"/>
                </a:ext>
              </a:extLst>
            </p:cNvPr>
            <p:cNvSpPr txBox="1"/>
            <p:nvPr/>
          </p:nvSpPr>
          <p:spPr>
            <a:xfrm>
              <a:off x="4000619" y="2029621"/>
              <a:ext cx="372533" cy="368276"/>
            </a:xfrm>
            <a:prstGeom prst="rect">
              <a:avLst/>
            </a:prstGeom>
            <a:noFill/>
          </p:spPr>
          <p:txBody>
            <a:bodyPr wrap="square" rtlCol="0">
              <a:spAutoFit/>
            </a:bodyPr>
            <a:lstStyle/>
            <a:p>
              <a:pPr algn="ctr"/>
              <a:r>
                <a:rPr lang="en-US" dirty="0"/>
                <a:t>0</a:t>
              </a:r>
              <a:endParaRPr lang="en-CA" dirty="0"/>
            </a:p>
          </p:txBody>
        </p:sp>
        <p:sp>
          <p:nvSpPr>
            <p:cNvPr id="58" name="TextBox 57">
              <a:extLst>
                <a:ext uri="{FF2B5EF4-FFF2-40B4-BE49-F238E27FC236}">
                  <a16:creationId xmlns:a16="http://schemas.microsoft.com/office/drawing/2014/main" id="{48313EE2-486F-43AD-98CC-B2B7B5D3E483}"/>
                </a:ext>
              </a:extLst>
            </p:cNvPr>
            <p:cNvSpPr txBox="1"/>
            <p:nvPr/>
          </p:nvSpPr>
          <p:spPr>
            <a:xfrm>
              <a:off x="4403253" y="2029621"/>
              <a:ext cx="372533" cy="368276"/>
            </a:xfrm>
            <a:prstGeom prst="rect">
              <a:avLst/>
            </a:prstGeom>
            <a:noFill/>
          </p:spPr>
          <p:txBody>
            <a:bodyPr wrap="square" rtlCol="0">
              <a:spAutoFit/>
            </a:bodyPr>
            <a:lstStyle/>
            <a:p>
              <a:pPr algn="ctr"/>
              <a:r>
                <a:rPr lang="en-US" dirty="0"/>
                <a:t>0</a:t>
              </a:r>
              <a:endParaRPr lang="en-CA" dirty="0"/>
            </a:p>
          </p:txBody>
        </p:sp>
        <p:sp>
          <p:nvSpPr>
            <p:cNvPr id="59" name="TextBox 58">
              <a:extLst>
                <a:ext uri="{FF2B5EF4-FFF2-40B4-BE49-F238E27FC236}">
                  <a16:creationId xmlns:a16="http://schemas.microsoft.com/office/drawing/2014/main" id="{1F260B4A-D6E9-414D-A07D-B4D1C38E5883}"/>
                </a:ext>
              </a:extLst>
            </p:cNvPr>
            <p:cNvSpPr txBox="1"/>
            <p:nvPr/>
          </p:nvSpPr>
          <p:spPr>
            <a:xfrm>
              <a:off x="4781547" y="2029621"/>
              <a:ext cx="372533" cy="368276"/>
            </a:xfrm>
            <a:prstGeom prst="rect">
              <a:avLst/>
            </a:prstGeom>
            <a:noFill/>
          </p:spPr>
          <p:txBody>
            <a:bodyPr wrap="square" rtlCol="0">
              <a:spAutoFit/>
            </a:bodyPr>
            <a:lstStyle/>
            <a:p>
              <a:pPr algn="ctr"/>
              <a:r>
                <a:rPr lang="en-US" dirty="0"/>
                <a:t>0</a:t>
              </a:r>
              <a:endParaRPr lang="en-CA" dirty="0"/>
            </a:p>
          </p:txBody>
        </p:sp>
        <p:sp>
          <p:nvSpPr>
            <p:cNvPr id="60" name="TextBox 59">
              <a:extLst>
                <a:ext uri="{FF2B5EF4-FFF2-40B4-BE49-F238E27FC236}">
                  <a16:creationId xmlns:a16="http://schemas.microsoft.com/office/drawing/2014/main" id="{38E720E6-C534-4A75-9610-98DD9421504D}"/>
                </a:ext>
              </a:extLst>
            </p:cNvPr>
            <p:cNvSpPr txBox="1"/>
            <p:nvPr/>
          </p:nvSpPr>
          <p:spPr>
            <a:xfrm>
              <a:off x="5171496" y="2029621"/>
              <a:ext cx="372533" cy="368276"/>
            </a:xfrm>
            <a:prstGeom prst="rect">
              <a:avLst/>
            </a:prstGeom>
            <a:noFill/>
          </p:spPr>
          <p:txBody>
            <a:bodyPr wrap="square" rtlCol="0">
              <a:spAutoFit/>
            </a:bodyPr>
            <a:lstStyle/>
            <a:p>
              <a:pPr algn="ctr"/>
              <a:r>
                <a:rPr lang="en-US" dirty="0"/>
                <a:t>0</a:t>
              </a:r>
              <a:endParaRPr lang="en-CA" dirty="0"/>
            </a:p>
          </p:txBody>
        </p:sp>
        <p:sp>
          <p:nvSpPr>
            <p:cNvPr id="61" name="TextBox 60">
              <a:extLst>
                <a:ext uri="{FF2B5EF4-FFF2-40B4-BE49-F238E27FC236}">
                  <a16:creationId xmlns:a16="http://schemas.microsoft.com/office/drawing/2014/main" id="{B2CE5768-3967-4AF1-89FB-3879B3C144CB}"/>
                </a:ext>
              </a:extLst>
            </p:cNvPr>
            <p:cNvSpPr txBox="1"/>
            <p:nvPr/>
          </p:nvSpPr>
          <p:spPr>
            <a:xfrm>
              <a:off x="5569453" y="2029621"/>
              <a:ext cx="372533" cy="368276"/>
            </a:xfrm>
            <a:prstGeom prst="rect">
              <a:avLst/>
            </a:prstGeom>
            <a:noFill/>
          </p:spPr>
          <p:txBody>
            <a:bodyPr wrap="square" rtlCol="0">
              <a:spAutoFit/>
            </a:bodyPr>
            <a:lstStyle/>
            <a:p>
              <a:pPr algn="ctr"/>
              <a:r>
                <a:rPr lang="en-US" dirty="0"/>
                <a:t>0</a:t>
              </a:r>
              <a:endParaRPr lang="en-CA" dirty="0"/>
            </a:p>
          </p:txBody>
        </p:sp>
      </p:grpSp>
      <p:sp>
        <p:nvSpPr>
          <p:cNvPr id="62" name="TextBox 61">
            <a:extLst>
              <a:ext uri="{FF2B5EF4-FFF2-40B4-BE49-F238E27FC236}">
                <a16:creationId xmlns:a16="http://schemas.microsoft.com/office/drawing/2014/main" id="{4D4E2376-F1C6-414E-9DEE-24B37058DEEE}"/>
              </a:ext>
            </a:extLst>
          </p:cNvPr>
          <p:cNvSpPr txBox="1"/>
          <p:nvPr/>
        </p:nvSpPr>
        <p:spPr>
          <a:xfrm>
            <a:off x="5125316" y="2231846"/>
            <a:ext cx="1938748" cy="369332"/>
          </a:xfrm>
          <a:prstGeom prst="rect">
            <a:avLst/>
          </a:prstGeom>
          <a:noFill/>
        </p:spPr>
        <p:txBody>
          <a:bodyPr wrap="square" rtlCol="0">
            <a:spAutoFit/>
          </a:bodyPr>
          <a:lstStyle/>
          <a:p>
            <a:pPr algn="ctr"/>
            <a:r>
              <a:rPr lang="en-US" dirty="0"/>
              <a:t>Original image</a:t>
            </a:r>
          </a:p>
        </p:txBody>
      </p:sp>
      <p:grpSp>
        <p:nvGrpSpPr>
          <p:cNvPr id="167" name="Group 166">
            <a:extLst>
              <a:ext uri="{FF2B5EF4-FFF2-40B4-BE49-F238E27FC236}">
                <a16:creationId xmlns:a16="http://schemas.microsoft.com/office/drawing/2014/main" id="{786B81EB-BD21-4BDB-84CB-2643B26B0365}"/>
              </a:ext>
            </a:extLst>
          </p:cNvPr>
          <p:cNvGrpSpPr/>
          <p:nvPr/>
        </p:nvGrpSpPr>
        <p:grpSpPr>
          <a:xfrm>
            <a:off x="5122697" y="2973203"/>
            <a:ext cx="1941367" cy="1929912"/>
            <a:chOff x="3091241" y="1684255"/>
            <a:chExt cx="1941367" cy="1929912"/>
          </a:xfrm>
        </p:grpSpPr>
        <p:sp>
          <p:nvSpPr>
            <p:cNvPr id="90" name="Rectangle 89">
              <a:extLst>
                <a:ext uri="{FF2B5EF4-FFF2-40B4-BE49-F238E27FC236}">
                  <a16:creationId xmlns:a16="http://schemas.microsoft.com/office/drawing/2014/main" id="{771A58D0-E9F2-4476-B8DE-294B9A111F3A}"/>
                </a:ext>
              </a:extLst>
            </p:cNvPr>
            <p:cNvSpPr/>
            <p:nvPr/>
          </p:nvSpPr>
          <p:spPr>
            <a:xfrm>
              <a:off x="348811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1" name="Rectangle 90">
              <a:extLst>
                <a:ext uri="{FF2B5EF4-FFF2-40B4-BE49-F238E27FC236}">
                  <a16:creationId xmlns:a16="http://schemas.microsoft.com/office/drawing/2014/main" id="{79F522C3-4390-4F59-9903-0D64CDD57239}"/>
                </a:ext>
              </a:extLst>
            </p:cNvPr>
            <p:cNvSpPr/>
            <p:nvPr/>
          </p:nvSpPr>
          <p:spPr>
            <a:xfrm>
              <a:off x="3880635"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2" name="Rectangle 91">
              <a:extLst>
                <a:ext uri="{FF2B5EF4-FFF2-40B4-BE49-F238E27FC236}">
                  <a16:creationId xmlns:a16="http://schemas.microsoft.com/office/drawing/2014/main" id="{54BF7699-B650-45F5-9E2A-ED847F24B3CD}"/>
                </a:ext>
              </a:extLst>
            </p:cNvPr>
            <p:cNvSpPr/>
            <p:nvPr/>
          </p:nvSpPr>
          <p:spPr>
            <a:xfrm>
              <a:off x="426904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3" name="Rectangle 92">
              <a:extLst>
                <a:ext uri="{FF2B5EF4-FFF2-40B4-BE49-F238E27FC236}">
                  <a16:creationId xmlns:a16="http://schemas.microsoft.com/office/drawing/2014/main" id="{E01ABAF1-96BD-479E-A44A-873250BC7E63}"/>
                </a:ext>
              </a:extLst>
            </p:cNvPr>
            <p:cNvSpPr/>
            <p:nvPr/>
          </p:nvSpPr>
          <p:spPr>
            <a:xfrm>
              <a:off x="465745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4" name="Rectangle 93">
              <a:extLst>
                <a:ext uri="{FF2B5EF4-FFF2-40B4-BE49-F238E27FC236}">
                  <a16:creationId xmlns:a16="http://schemas.microsoft.com/office/drawing/2014/main" id="{BFE791C8-1787-4DC6-B550-B9F93E437C31}"/>
                </a:ext>
              </a:extLst>
            </p:cNvPr>
            <p:cNvSpPr/>
            <p:nvPr/>
          </p:nvSpPr>
          <p:spPr>
            <a:xfrm>
              <a:off x="3095472"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5" name="TextBox 94">
              <a:extLst>
                <a:ext uri="{FF2B5EF4-FFF2-40B4-BE49-F238E27FC236}">
                  <a16:creationId xmlns:a16="http://schemas.microsoft.com/office/drawing/2014/main" id="{A693E622-BB63-41E7-97C6-AC8818CF87BC}"/>
                </a:ext>
              </a:extLst>
            </p:cNvPr>
            <p:cNvSpPr txBox="1"/>
            <p:nvPr/>
          </p:nvSpPr>
          <p:spPr>
            <a:xfrm>
              <a:off x="3091241"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6" name="TextBox 95">
              <a:extLst>
                <a:ext uri="{FF2B5EF4-FFF2-40B4-BE49-F238E27FC236}">
                  <a16:creationId xmlns:a16="http://schemas.microsoft.com/office/drawing/2014/main" id="{8483CFDB-D39C-4A27-B8F7-CB1249F8457C}"/>
                </a:ext>
              </a:extLst>
            </p:cNvPr>
            <p:cNvSpPr txBox="1"/>
            <p:nvPr/>
          </p:nvSpPr>
          <p:spPr>
            <a:xfrm>
              <a:off x="3493875"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7" name="TextBox 96">
              <a:extLst>
                <a:ext uri="{FF2B5EF4-FFF2-40B4-BE49-F238E27FC236}">
                  <a16:creationId xmlns:a16="http://schemas.microsoft.com/office/drawing/2014/main" id="{51A83776-5020-4392-80A8-8DB40907C1E3}"/>
                </a:ext>
              </a:extLst>
            </p:cNvPr>
            <p:cNvSpPr txBox="1"/>
            <p:nvPr/>
          </p:nvSpPr>
          <p:spPr>
            <a:xfrm>
              <a:off x="3872169"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8" name="TextBox 97">
              <a:extLst>
                <a:ext uri="{FF2B5EF4-FFF2-40B4-BE49-F238E27FC236}">
                  <a16:creationId xmlns:a16="http://schemas.microsoft.com/office/drawing/2014/main" id="{0DD756B8-60C7-4085-A157-6C912D280CA1}"/>
                </a:ext>
              </a:extLst>
            </p:cNvPr>
            <p:cNvSpPr txBox="1"/>
            <p:nvPr/>
          </p:nvSpPr>
          <p:spPr>
            <a:xfrm>
              <a:off x="4262118"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9" name="TextBox 98">
              <a:extLst>
                <a:ext uri="{FF2B5EF4-FFF2-40B4-BE49-F238E27FC236}">
                  <a16:creationId xmlns:a16="http://schemas.microsoft.com/office/drawing/2014/main" id="{0C8ACE9C-AAC4-4AB2-8671-4CC5B5C72568}"/>
                </a:ext>
              </a:extLst>
            </p:cNvPr>
            <p:cNvSpPr txBox="1"/>
            <p:nvPr/>
          </p:nvSpPr>
          <p:spPr>
            <a:xfrm>
              <a:off x="4660075" y="1686384"/>
              <a:ext cx="372533" cy="368276"/>
            </a:xfrm>
            <a:prstGeom prst="rect">
              <a:avLst/>
            </a:prstGeom>
            <a:noFill/>
            <a:ln>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0" name="Rectangle 99">
              <a:extLst>
                <a:ext uri="{FF2B5EF4-FFF2-40B4-BE49-F238E27FC236}">
                  <a16:creationId xmlns:a16="http://schemas.microsoft.com/office/drawing/2014/main" id="{A65C9367-4939-4B9D-861A-891A6DF2718D}"/>
                </a:ext>
              </a:extLst>
            </p:cNvPr>
            <p:cNvSpPr/>
            <p:nvPr/>
          </p:nvSpPr>
          <p:spPr>
            <a:xfrm>
              <a:off x="348811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1" name="Rectangle 100">
              <a:extLst>
                <a:ext uri="{FF2B5EF4-FFF2-40B4-BE49-F238E27FC236}">
                  <a16:creationId xmlns:a16="http://schemas.microsoft.com/office/drawing/2014/main" id="{FDECCDED-1B54-498E-ADB9-5463C1D1CBBB}"/>
                </a:ext>
              </a:extLst>
            </p:cNvPr>
            <p:cNvSpPr/>
            <p:nvPr/>
          </p:nvSpPr>
          <p:spPr>
            <a:xfrm>
              <a:off x="3880635"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2" name="Rectangle 101">
              <a:extLst>
                <a:ext uri="{FF2B5EF4-FFF2-40B4-BE49-F238E27FC236}">
                  <a16:creationId xmlns:a16="http://schemas.microsoft.com/office/drawing/2014/main" id="{084B010E-781D-40F2-8EA4-23903782F449}"/>
                </a:ext>
              </a:extLst>
            </p:cNvPr>
            <p:cNvSpPr/>
            <p:nvPr/>
          </p:nvSpPr>
          <p:spPr>
            <a:xfrm>
              <a:off x="426904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3" name="Rectangle 102">
              <a:extLst>
                <a:ext uri="{FF2B5EF4-FFF2-40B4-BE49-F238E27FC236}">
                  <a16:creationId xmlns:a16="http://schemas.microsoft.com/office/drawing/2014/main" id="{0B167170-6A39-43A4-ACB2-C89116E1D46D}"/>
                </a:ext>
              </a:extLst>
            </p:cNvPr>
            <p:cNvSpPr/>
            <p:nvPr/>
          </p:nvSpPr>
          <p:spPr>
            <a:xfrm>
              <a:off x="465745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4" name="Rectangle 103">
              <a:extLst>
                <a:ext uri="{FF2B5EF4-FFF2-40B4-BE49-F238E27FC236}">
                  <a16:creationId xmlns:a16="http://schemas.microsoft.com/office/drawing/2014/main" id="{E15043C7-6B96-4019-85B8-35D82222E163}"/>
                </a:ext>
              </a:extLst>
            </p:cNvPr>
            <p:cNvSpPr/>
            <p:nvPr/>
          </p:nvSpPr>
          <p:spPr>
            <a:xfrm>
              <a:off x="3095472"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5" name="TextBox 104">
              <a:extLst>
                <a:ext uri="{FF2B5EF4-FFF2-40B4-BE49-F238E27FC236}">
                  <a16:creationId xmlns:a16="http://schemas.microsoft.com/office/drawing/2014/main" id="{76F5DEDE-08D5-4330-889B-A9D88251362B}"/>
                </a:ext>
              </a:extLst>
            </p:cNvPr>
            <p:cNvSpPr txBox="1"/>
            <p:nvPr/>
          </p:nvSpPr>
          <p:spPr>
            <a:xfrm>
              <a:off x="3091241" y="2075220"/>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6" name="TextBox 105">
              <a:extLst>
                <a:ext uri="{FF2B5EF4-FFF2-40B4-BE49-F238E27FC236}">
                  <a16:creationId xmlns:a16="http://schemas.microsoft.com/office/drawing/2014/main" id="{FEACCC79-5DA6-4FC7-A1B7-DEC9A8DCB760}"/>
                </a:ext>
              </a:extLst>
            </p:cNvPr>
            <p:cNvSpPr txBox="1"/>
            <p:nvPr/>
          </p:nvSpPr>
          <p:spPr>
            <a:xfrm>
              <a:off x="3421609" y="2075220"/>
              <a:ext cx="485742" cy="369332"/>
            </a:xfrm>
            <a:prstGeom prst="rect">
              <a:avLst/>
            </a:prstGeom>
            <a:noFill/>
            <a:ln>
              <a:noFill/>
            </a:ln>
          </p:spPr>
          <p:txBody>
            <a:bodyPr wrap="square" rtlCol="0">
              <a:spAutoFit/>
            </a:bodyPr>
            <a:lstStyle/>
            <a:p>
              <a:pPr algn="ctr"/>
              <a:r>
                <a:rPr lang="en-US" dirty="0">
                  <a:solidFill>
                    <a:srgbClr val="FF0000"/>
                  </a:solidFill>
                </a:rPr>
                <a:t>15</a:t>
              </a:r>
              <a:endParaRPr lang="en-CA" dirty="0">
                <a:solidFill>
                  <a:srgbClr val="FF0000"/>
                </a:solidFill>
              </a:endParaRPr>
            </a:p>
          </p:txBody>
        </p:sp>
        <p:sp>
          <p:nvSpPr>
            <p:cNvPr id="107" name="TextBox 106">
              <a:extLst>
                <a:ext uri="{FF2B5EF4-FFF2-40B4-BE49-F238E27FC236}">
                  <a16:creationId xmlns:a16="http://schemas.microsoft.com/office/drawing/2014/main" id="{9C7466D4-35FA-4631-AF47-4322A9ED5025}"/>
                </a:ext>
              </a:extLst>
            </p:cNvPr>
            <p:cNvSpPr txBox="1"/>
            <p:nvPr/>
          </p:nvSpPr>
          <p:spPr>
            <a:xfrm>
              <a:off x="3794144" y="2075220"/>
              <a:ext cx="561161" cy="369332"/>
            </a:xfrm>
            <a:prstGeom prst="rect">
              <a:avLst/>
            </a:prstGeom>
            <a:noFill/>
            <a:ln>
              <a:noFill/>
            </a:ln>
          </p:spPr>
          <p:txBody>
            <a:bodyPr wrap="square" rtlCol="0">
              <a:spAutoFit/>
            </a:bodyPr>
            <a:lstStyle/>
            <a:p>
              <a:pPr algn="ctr"/>
              <a:r>
                <a:rPr lang="en-US" dirty="0">
                  <a:solidFill>
                    <a:srgbClr val="FF0000"/>
                  </a:solidFill>
                </a:rPr>
                <a:t>25</a:t>
              </a:r>
              <a:endParaRPr lang="en-CA" dirty="0">
                <a:solidFill>
                  <a:srgbClr val="FF0000"/>
                </a:solidFill>
              </a:endParaRPr>
            </a:p>
          </p:txBody>
        </p:sp>
        <p:sp>
          <p:nvSpPr>
            <p:cNvPr id="108" name="TextBox 107">
              <a:extLst>
                <a:ext uri="{FF2B5EF4-FFF2-40B4-BE49-F238E27FC236}">
                  <a16:creationId xmlns:a16="http://schemas.microsoft.com/office/drawing/2014/main" id="{E711C748-9D73-4B8A-A106-A7A10E2C6A1B}"/>
                </a:ext>
              </a:extLst>
            </p:cNvPr>
            <p:cNvSpPr txBox="1"/>
            <p:nvPr/>
          </p:nvSpPr>
          <p:spPr>
            <a:xfrm>
              <a:off x="4233488" y="2075220"/>
              <a:ext cx="461396" cy="369332"/>
            </a:xfrm>
            <a:prstGeom prst="rect">
              <a:avLst/>
            </a:prstGeom>
            <a:noFill/>
            <a:ln>
              <a:noFill/>
            </a:ln>
          </p:spPr>
          <p:txBody>
            <a:bodyPr wrap="square" rtlCol="0">
              <a:spAutoFit/>
            </a:bodyPr>
            <a:lstStyle/>
            <a:p>
              <a:pPr algn="ctr"/>
              <a:r>
                <a:rPr lang="en-US" dirty="0">
                  <a:solidFill>
                    <a:srgbClr val="FF0000"/>
                  </a:solidFill>
                </a:rPr>
                <a:t>15</a:t>
              </a:r>
              <a:endParaRPr lang="en-CA" dirty="0">
                <a:solidFill>
                  <a:srgbClr val="FF0000"/>
                </a:solidFill>
              </a:endParaRPr>
            </a:p>
          </p:txBody>
        </p:sp>
        <p:sp>
          <p:nvSpPr>
            <p:cNvPr id="109" name="TextBox 108">
              <a:extLst>
                <a:ext uri="{FF2B5EF4-FFF2-40B4-BE49-F238E27FC236}">
                  <a16:creationId xmlns:a16="http://schemas.microsoft.com/office/drawing/2014/main" id="{D5218C5E-2D9A-49A2-AF35-EBF550D55AA1}"/>
                </a:ext>
              </a:extLst>
            </p:cNvPr>
            <p:cNvSpPr txBox="1"/>
            <p:nvPr/>
          </p:nvSpPr>
          <p:spPr>
            <a:xfrm>
              <a:off x="4660075" y="2075220"/>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0" name="Rectangle 109">
              <a:extLst>
                <a:ext uri="{FF2B5EF4-FFF2-40B4-BE49-F238E27FC236}">
                  <a16:creationId xmlns:a16="http://schemas.microsoft.com/office/drawing/2014/main" id="{510335A4-410C-4F69-8ADC-6651D79E6ED4}"/>
                </a:ext>
              </a:extLst>
            </p:cNvPr>
            <p:cNvSpPr/>
            <p:nvPr/>
          </p:nvSpPr>
          <p:spPr>
            <a:xfrm>
              <a:off x="348811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1" name="Rectangle 110">
              <a:extLst>
                <a:ext uri="{FF2B5EF4-FFF2-40B4-BE49-F238E27FC236}">
                  <a16:creationId xmlns:a16="http://schemas.microsoft.com/office/drawing/2014/main" id="{42186E86-2FA3-40A3-A626-EAD37DC5667E}"/>
                </a:ext>
              </a:extLst>
            </p:cNvPr>
            <p:cNvSpPr/>
            <p:nvPr/>
          </p:nvSpPr>
          <p:spPr>
            <a:xfrm>
              <a:off x="3880635"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2" name="Rectangle 111">
              <a:extLst>
                <a:ext uri="{FF2B5EF4-FFF2-40B4-BE49-F238E27FC236}">
                  <a16:creationId xmlns:a16="http://schemas.microsoft.com/office/drawing/2014/main" id="{30FC0BB1-C3B4-467E-9EDA-8CA88CDCC422}"/>
                </a:ext>
              </a:extLst>
            </p:cNvPr>
            <p:cNvSpPr/>
            <p:nvPr/>
          </p:nvSpPr>
          <p:spPr>
            <a:xfrm>
              <a:off x="426904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3" name="Rectangle 112">
              <a:extLst>
                <a:ext uri="{FF2B5EF4-FFF2-40B4-BE49-F238E27FC236}">
                  <a16:creationId xmlns:a16="http://schemas.microsoft.com/office/drawing/2014/main" id="{59E92D31-7848-4CA5-8C26-B84E4EB69543}"/>
                </a:ext>
              </a:extLst>
            </p:cNvPr>
            <p:cNvSpPr/>
            <p:nvPr/>
          </p:nvSpPr>
          <p:spPr>
            <a:xfrm>
              <a:off x="465745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4" name="Rectangle 113">
              <a:extLst>
                <a:ext uri="{FF2B5EF4-FFF2-40B4-BE49-F238E27FC236}">
                  <a16:creationId xmlns:a16="http://schemas.microsoft.com/office/drawing/2014/main" id="{8FD25C84-E8AF-46FF-B882-7436B28010FD}"/>
                </a:ext>
              </a:extLst>
            </p:cNvPr>
            <p:cNvSpPr/>
            <p:nvPr/>
          </p:nvSpPr>
          <p:spPr>
            <a:xfrm>
              <a:off x="3095472"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5" name="TextBox 114">
              <a:extLst>
                <a:ext uri="{FF2B5EF4-FFF2-40B4-BE49-F238E27FC236}">
                  <a16:creationId xmlns:a16="http://schemas.microsoft.com/office/drawing/2014/main" id="{732B2CB5-C0D4-42FE-8EB1-90DABF413848}"/>
                </a:ext>
              </a:extLst>
            </p:cNvPr>
            <p:cNvSpPr txBox="1"/>
            <p:nvPr/>
          </p:nvSpPr>
          <p:spPr>
            <a:xfrm>
              <a:off x="3091241" y="2466185"/>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6" name="TextBox 115">
              <a:extLst>
                <a:ext uri="{FF2B5EF4-FFF2-40B4-BE49-F238E27FC236}">
                  <a16:creationId xmlns:a16="http://schemas.microsoft.com/office/drawing/2014/main" id="{9A8ABAE3-4A50-4674-AD6F-E5577D3434C1}"/>
                </a:ext>
              </a:extLst>
            </p:cNvPr>
            <p:cNvSpPr txBox="1"/>
            <p:nvPr/>
          </p:nvSpPr>
          <p:spPr>
            <a:xfrm>
              <a:off x="3426431" y="2466185"/>
              <a:ext cx="485742" cy="369332"/>
            </a:xfrm>
            <a:prstGeom prst="rect">
              <a:avLst/>
            </a:prstGeom>
            <a:noFill/>
            <a:ln>
              <a:noFill/>
            </a:ln>
          </p:spPr>
          <p:txBody>
            <a:bodyPr wrap="square" rtlCol="0">
              <a:spAutoFit/>
            </a:bodyPr>
            <a:lstStyle/>
            <a:p>
              <a:pPr algn="ctr"/>
              <a:r>
                <a:rPr lang="en-US" dirty="0">
                  <a:solidFill>
                    <a:srgbClr val="FF0000"/>
                  </a:solidFill>
                </a:rPr>
                <a:t>25</a:t>
              </a:r>
              <a:endParaRPr lang="en-CA" dirty="0">
                <a:solidFill>
                  <a:srgbClr val="FF0000"/>
                </a:solidFill>
              </a:endParaRPr>
            </a:p>
          </p:txBody>
        </p:sp>
        <p:sp>
          <p:nvSpPr>
            <p:cNvPr id="117" name="TextBox 116">
              <a:extLst>
                <a:ext uri="{FF2B5EF4-FFF2-40B4-BE49-F238E27FC236}">
                  <a16:creationId xmlns:a16="http://schemas.microsoft.com/office/drawing/2014/main" id="{27ED403F-044F-4619-A684-FA8A53BDF595}"/>
                </a:ext>
              </a:extLst>
            </p:cNvPr>
            <p:cNvSpPr txBox="1"/>
            <p:nvPr/>
          </p:nvSpPr>
          <p:spPr>
            <a:xfrm>
              <a:off x="3785083" y="2466185"/>
              <a:ext cx="561162" cy="369332"/>
            </a:xfrm>
            <a:prstGeom prst="rect">
              <a:avLst/>
            </a:prstGeom>
            <a:noFill/>
            <a:ln>
              <a:noFill/>
            </a:ln>
          </p:spPr>
          <p:txBody>
            <a:bodyPr wrap="square" rtlCol="0">
              <a:spAutoFit/>
            </a:bodyPr>
            <a:lstStyle/>
            <a:p>
              <a:pPr algn="ctr"/>
              <a:r>
                <a:rPr lang="en-US" dirty="0">
                  <a:solidFill>
                    <a:srgbClr val="FF0000"/>
                  </a:solidFill>
                </a:rPr>
                <a:t>41</a:t>
              </a:r>
              <a:endParaRPr lang="en-CA" sz="3200" dirty="0">
                <a:solidFill>
                  <a:srgbClr val="FF0000"/>
                </a:solidFill>
              </a:endParaRPr>
            </a:p>
          </p:txBody>
        </p:sp>
        <p:sp>
          <p:nvSpPr>
            <p:cNvPr id="118" name="TextBox 117">
              <a:extLst>
                <a:ext uri="{FF2B5EF4-FFF2-40B4-BE49-F238E27FC236}">
                  <a16:creationId xmlns:a16="http://schemas.microsoft.com/office/drawing/2014/main" id="{846C5F6A-6188-40FB-B1D7-BFBF14819F79}"/>
                </a:ext>
              </a:extLst>
            </p:cNvPr>
            <p:cNvSpPr txBox="1"/>
            <p:nvPr/>
          </p:nvSpPr>
          <p:spPr>
            <a:xfrm>
              <a:off x="4209142" y="2466185"/>
              <a:ext cx="485742" cy="368276"/>
            </a:xfrm>
            <a:prstGeom prst="rect">
              <a:avLst/>
            </a:prstGeom>
            <a:noFill/>
            <a:ln>
              <a:noFill/>
            </a:ln>
          </p:spPr>
          <p:txBody>
            <a:bodyPr wrap="square" rtlCol="0">
              <a:spAutoFit/>
            </a:bodyPr>
            <a:lstStyle/>
            <a:p>
              <a:pPr algn="ctr"/>
              <a:r>
                <a:rPr lang="en-US" dirty="0">
                  <a:solidFill>
                    <a:srgbClr val="FF0000"/>
                  </a:solidFill>
                </a:rPr>
                <a:t>25</a:t>
              </a:r>
              <a:endParaRPr lang="en-CA" dirty="0">
                <a:solidFill>
                  <a:srgbClr val="FF0000"/>
                </a:solidFill>
              </a:endParaRPr>
            </a:p>
          </p:txBody>
        </p:sp>
        <p:sp>
          <p:nvSpPr>
            <p:cNvPr id="119" name="TextBox 118">
              <a:extLst>
                <a:ext uri="{FF2B5EF4-FFF2-40B4-BE49-F238E27FC236}">
                  <a16:creationId xmlns:a16="http://schemas.microsoft.com/office/drawing/2014/main" id="{E5BDF058-C4FC-4098-AA67-603D872B3D3E}"/>
                </a:ext>
              </a:extLst>
            </p:cNvPr>
            <p:cNvSpPr txBox="1"/>
            <p:nvPr/>
          </p:nvSpPr>
          <p:spPr>
            <a:xfrm>
              <a:off x="4660075" y="2466185"/>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0" name="Rectangle 119">
              <a:extLst>
                <a:ext uri="{FF2B5EF4-FFF2-40B4-BE49-F238E27FC236}">
                  <a16:creationId xmlns:a16="http://schemas.microsoft.com/office/drawing/2014/main" id="{105412EB-3FFB-48B8-BA5D-35D48472275D}"/>
                </a:ext>
              </a:extLst>
            </p:cNvPr>
            <p:cNvSpPr/>
            <p:nvPr/>
          </p:nvSpPr>
          <p:spPr>
            <a:xfrm>
              <a:off x="348811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1" name="Rectangle 120">
              <a:extLst>
                <a:ext uri="{FF2B5EF4-FFF2-40B4-BE49-F238E27FC236}">
                  <a16:creationId xmlns:a16="http://schemas.microsoft.com/office/drawing/2014/main" id="{C8FD264A-41A4-4E1C-9DA5-252F94E9AFCC}"/>
                </a:ext>
              </a:extLst>
            </p:cNvPr>
            <p:cNvSpPr/>
            <p:nvPr/>
          </p:nvSpPr>
          <p:spPr>
            <a:xfrm>
              <a:off x="3880635"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2" name="Rectangle 121">
              <a:extLst>
                <a:ext uri="{FF2B5EF4-FFF2-40B4-BE49-F238E27FC236}">
                  <a16:creationId xmlns:a16="http://schemas.microsoft.com/office/drawing/2014/main" id="{076D28E1-230D-4838-A909-0EACC7E4D810}"/>
                </a:ext>
              </a:extLst>
            </p:cNvPr>
            <p:cNvSpPr/>
            <p:nvPr/>
          </p:nvSpPr>
          <p:spPr>
            <a:xfrm>
              <a:off x="426904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3" name="Rectangle 122">
              <a:extLst>
                <a:ext uri="{FF2B5EF4-FFF2-40B4-BE49-F238E27FC236}">
                  <a16:creationId xmlns:a16="http://schemas.microsoft.com/office/drawing/2014/main" id="{89D76F03-00DB-4CE1-BD0D-E481337DC537}"/>
                </a:ext>
              </a:extLst>
            </p:cNvPr>
            <p:cNvSpPr/>
            <p:nvPr/>
          </p:nvSpPr>
          <p:spPr>
            <a:xfrm>
              <a:off x="465745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4" name="Rectangle 123">
              <a:extLst>
                <a:ext uri="{FF2B5EF4-FFF2-40B4-BE49-F238E27FC236}">
                  <a16:creationId xmlns:a16="http://schemas.microsoft.com/office/drawing/2014/main" id="{68EB4F53-8658-4AE9-A7BD-66927C976D4D}"/>
                </a:ext>
              </a:extLst>
            </p:cNvPr>
            <p:cNvSpPr/>
            <p:nvPr/>
          </p:nvSpPr>
          <p:spPr>
            <a:xfrm>
              <a:off x="3095472"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5" name="TextBox 124">
              <a:extLst>
                <a:ext uri="{FF2B5EF4-FFF2-40B4-BE49-F238E27FC236}">
                  <a16:creationId xmlns:a16="http://schemas.microsoft.com/office/drawing/2014/main" id="{83BEDB30-D053-42E4-8006-2DFF36948A4D}"/>
                </a:ext>
              </a:extLst>
            </p:cNvPr>
            <p:cNvSpPr txBox="1"/>
            <p:nvPr/>
          </p:nvSpPr>
          <p:spPr>
            <a:xfrm>
              <a:off x="3091241" y="285350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6" name="TextBox 125">
              <a:extLst>
                <a:ext uri="{FF2B5EF4-FFF2-40B4-BE49-F238E27FC236}">
                  <a16:creationId xmlns:a16="http://schemas.microsoft.com/office/drawing/2014/main" id="{70D93F86-DDAB-487A-ADFF-7158D0C36611}"/>
                </a:ext>
              </a:extLst>
            </p:cNvPr>
            <p:cNvSpPr txBox="1"/>
            <p:nvPr/>
          </p:nvSpPr>
          <p:spPr>
            <a:xfrm>
              <a:off x="3421609" y="2853504"/>
              <a:ext cx="485742" cy="369332"/>
            </a:xfrm>
            <a:prstGeom prst="rect">
              <a:avLst/>
            </a:prstGeom>
            <a:noFill/>
            <a:ln>
              <a:noFill/>
            </a:ln>
          </p:spPr>
          <p:txBody>
            <a:bodyPr wrap="square" rtlCol="0">
              <a:spAutoFit/>
            </a:bodyPr>
            <a:lstStyle/>
            <a:p>
              <a:pPr algn="ctr"/>
              <a:r>
                <a:rPr lang="en-US" dirty="0">
                  <a:solidFill>
                    <a:srgbClr val="FF0000"/>
                  </a:solidFill>
                </a:rPr>
                <a:t>15</a:t>
              </a:r>
              <a:endParaRPr lang="en-CA" dirty="0">
                <a:solidFill>
                  <a:srgbClr val="FF0000"/>
                </a:solidFill>
              </a:endParaRPr>
            </a:p>
          </p:txBody>
        </p:sp>
        <p:sp>
          <p:nvSpPr>
            <p:cNvPr id="127" name="TextBox 126">
              <a:extLst>
                <a:ext uri="{FF2B5EF4-FFF2-40B4-BE49-F238E27FC236}">
                  <a16:creationId xmlns:a16="http://schemas.microsoft.com/office/drawing/2014/main" id="{1C4A899F-51C5-4C40-AC5E-C10CD55FFC8B}"/>
                </a:ext>
              </a:extLst>
            </p:cNvPr>
            <p:cNvSpPr txBox="1"/>
            <p:nvPr/>
          </p:nvSpPr>
          <p:spPr>
            <a:xfrm>
              <a:off x="3855211" y="2853504"/>
              <a:ext cx="447850" cy="369332"/>
            </a:xfrm>
            <a:prstGeom prst="rect">
              <a:avLst/>
            </a:prstGeom>
            <a:noFill/>
            <a:ln>
              <a:noFill/>
            </a:ln>
          </p:spPr>
          <p:txBody>
            <a:bodyPr wrap="square" rtlCol="0">
              <a:spAutoFit/>
            </a:bodyPr>
            <a:lstStyle/>
            <a:p>
              <a:pPr algn="ctr"/>
              <a:r>
                <a:rPr lang="en-US" dirty="0">
                  <a:solidFill>
                    <a:srgbClr val="FF0000"/>
                  </a:solidFill>
                </a:rPr>
                <a:t>25</a:t>
              </a:r>
              <a:endParaRPr lang="en-CA" dirty="0">
                <a:solidFill>
                  <a:srgbClr val="FF0000"/>
                </a:solidFill>
              </a:endParaRPr>
            </a:p>
          </p:txBody>
        </p:sp>
        <p:sp>
          <p:nvSpPr>
            <p:cNvPr id="128" name="TextBox 127">
              <a:extLst>
                <a:ext uri="{FF2B5EF4-FFF2-40B4-BE49-F238E27FC236}">
                  <a16:creationId xmlns:a16="http://schemas.microsoft.com/office/drawing/2014/main" id="{E5DD177C-ECAA-4D1B-8E06-5604AC5C55CB}"/>
                </a:ext>
              </a:extLst>
            </p:cNvPr>
            <p:cNvSpPr txBox="1"/>
            <p:nvPr/>
          </p:nvSpPr>
          <p:spPr>
            <a:xfrm>
              <a:off x="4244702" y="2853504"/>
              <a:ext cx="425456" cy="369332"/>
            </a:xfrm>
            <a:prstGeom prst="rect">
              <a:avLst/>
            </a:prstGeom>
            <a:noFill/>
            <a:ln>
              <a:noFill/>
            </a:ln>
          </p:spPr>
          <p:txBody>
            <a:bodyPr wrap="square" rtlCol="0">
              <a:spAutoFit/>
            </a:bodyPr>
            <a:lstStyle/>
            <a:p>
              <a:pPr algn="ctr"/>
              <a:r>
                <a:rPr lang="en-US" dirty="0">
                  <a:solidFill>
                    <a:srgbClr val="FF0000"/>
                  </a:solidFill>
                </a:rPr>
                <a:t>15</a:t>
              </a:r>
              <a:endParaRPr lang="en-CA" dirty="0">
                <a:solidFill>
                  <a:srgbClr val="FF0000"/>
                </a:solidFill>
              </a:endParaRPr>
            </a:p>
          </p:txBody>
        </p:sp>
        <p:sp>
          <p:nvSpPr>
            <p:cNvPr id="129" name="TextBox 128">
              <a:extLst>
                <a:ext uri="{FF2B5EF4-FFF2-40B4-BE49-F238E27FC236}">
                  <a16:creationId xmlns:a16="http://schemas.microsoft.com/office/drawing/2014/main" id="{0B1014F3-0D49-4376-96F3-87057D8ADFD2}"/>
                </a:ext>
              </a:extLst>
            </p:cNvPr>
            <p:cNvSpPr txBox="1"/>
            <p:nvPr/>
          </p:nvSpPr>
          <p:spPr>
            <a:xfrm>
              <a:off x="4660075" y="285350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0" name="Rectangle 129">
              <a:extLst>
                <a:ext uri="{FF2B5EF4-FFF2-40B4-BE49-F238E27FC236}">
                  <a16:creationId xmlns:a16="http://schemas.microsoft.com/office/drawing/2014/main" id="{6B0F714F-B73A-4D08-80F3-2F36833194D9}"/>
                </a:ext>
              </a:extLst>
            </p:cNvPr>
            <p:cNvSpPr/>
            <p:nvPr/>
          </p:nvSpPr>
          <p:spPr>
            <a:xfrm>
              <a:off x="348811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1" name="Rectangle 130">
              <a:extLst>
                <a:ext uri="{FF2B5EF4-FFF2-40B4-BE49-F238E27FC236}">
                  <a16:creationId xmlns:a16="http://schemas.microsoft.com/office/drawing/2014/main" id="{B974D287-FD66-4501-88FB-D3F0B49FFD6B}"/>
                </a:ext>
              </a:extLst>
            </p:cNvPr>
            <p:cNvSpPr/>
            <p:nvPr/>
          </p:nvSpPr>
          <p:spPr>
            <a:xfrm>
              <a:off x="3880635"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2" name="Rectangle 131">
              <a:extLst>
                <a:ext uri="{FF2B5EF4-FFF2-40B4-BE49-F238E27FC236}">
                  <a16:creationId xmlns:a16="http://schemas.microsoft.com/office/drawing/2014/main" id="{6DB0C232-1E90-4F07-B4E3-71A108EFEDF6}"/>
                </a:ext>
              </a:extLst>
            </p:cNvPr>
            <p:cNvSpPr/>
            <p:nvPr/>
          </p:nvSpPr>
          <p:spPr>
            <a:xfrm>
              <a:off x="426904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3" name="Rectangle 132">
              <a:extLst>
                <a:ext uri="{FF2B5EF4-FFF2-40B4-BE49-F238E27FC236}">
                  <a16:creationId xmlns:a16="http://schemas.microsoft.com/office/drawing/2014/main" id="{A34C750A-EE0B-4130-BD4C-FD678FE7F72D}"/>
                </a:ext>
              </a:extLst>
            </p:cNvPr>
            <p:cNvSpPr/>
            <p:nvPr/>
          </p:nvSpPr>
          <p:spPr>
            <a:xfrm>
              <a:off x="465745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4" name="Rectangle 133">
              <a:extLst>
                <a:ext uri="{FF2B5EF4-FFF2-40B4-BE49-F238E27FC236}">
                  <a16:creationId xmlns:a16="http://schemas.microsoft.com/office/drawing/2014/main" id="{DA8B559A-2D44-4062-9770-927D71224972}"/>
                </a:ext>
              </a:extLst>
            </p:cNvPr>
            <p:cNvSpPr/>
            <p:nvPr/>
          </p:nvSpPr>
          <p:spPr>
            <a:xfrm>
              <a:off x="3095472"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5" name="TextBox 134">
              <a:extLst>
                <a:ext uri="{FF2B5EF4-FFF2-40B4-BE49-F238E27FC236}">
                  <a16:creationId xmlns:a16="http://schemas.microsoft.com/office/drawing/2014/main" id="{048A241D-111C-4497-9C42-2003F6BC6D31}"/>
                </a:ext>
              </a:extLst>
            </p:cNvPr>
            <p:cNvSpPr txBox="1"/>
            <p:nvPr/>
          </p:nvSpPr>
          <p:spPr>
            <a:xfrm>
              <a:off x="3091241"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6" name="TextBox 135">
              <a:extLst>
                <a:ext uri="{FF2B5EF4-FFF2-40B4-BE49-F238E27FC236}">
                  <a16:creationId xmlns:a16="http://schemas.microsoft.com/office/drawing/2014/main" id="{DFAE63A9-58D4-406C-8779-971993B07A73}"/>
                </a:ext>
              </a:extLst>
            </p:cNvPr>
            <p:cNvSpPr txBox="1"/>
            <p:nvPr/>
          </p:nvSpPr>
          <p:spPr>
            <a:xfrm>
              <a:off x="34938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7" name="TextBox 136">
              <a:extLst>
                <a:ext uri="{FF2B5EF4-FFF2-40B4-BE49-F238E27FC236}">
                  <a16:creationId xmlns:a16="http://schemas.microsoft.com/office/drawing/2014/main" id="{A53F4356-D32D-4FBD-9170-4753D8CEDB76}"/>
                </a:ext>
              </a:extLst>
            </p:cNvPr>
            <p:cNvSpPr txBox="1"/>
            <p:nvPr/>
          </p:nvSpPr>
          <p:spPr>
            <a:xfrm>
              <a:off x="3872169"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8" name="TextBox 137">
              <a:extLst>
                <a:ext uri="{FF2B5EF4-FFF2-40B4-BE49-F238E27FC236}">
                  <a16:creationId xmlns:a16="http://schemas.microsoft.com/office/drawing/2014/main" id="{48339625-6890-4C51-B264-CD9B7090B78B}"/>
                </a:ext>
              </a:extLst>
            </p:cNvPr>
            <p:cNvSpPr txBox="1"/>
            <p:nvPr/>
          </p:nvSpPr>
          <p:spPr>
            <a:xfrm>
              <a:off x="4262118"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9" name="TextBox 138">
              <a:extLst>
                <a:ext uri="{FF2B5EF4-FFF2-40B4-BE49-F238E27FC236}">
                  <a16:creationId xmlns:a16="http://schemas.microsoft.com/office/drawing/2014/main" id="{E9D00410-F3E1-4D2C-984B-816D0AF7FEB8}"/>
                </a:ext>
              </a:extLst>
            </p:cNvPr>
            <p:cNvSpPr txBox="1"/>
            <p:nvPr/>
          </p:nvSpPr>
          <p:spPr>
            <a:xfrm>
              <a:off x="46600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grpSp>
      <p:sp>
        <p:nvSpPr>
          <p:cNvPr id="140" name="TextBox 139">
            <a:extLst>
              <a:ext uri="{FF2B5EF4-FFF2-40B4-BE49-F238E27FC236}">
                <a16:creationId xmlns:a16="http://schemas.microsoft.com/office/drawing/2014/main" id="{E2F170B4-0A01-4A4B-99BD-E80C7BBA3F14}"/>
              </a:ext>
            </a:extLst>
          </p:cNvPr>
          <p:cNvSpPr txBox="1"/>
          <p:nvPr/>
        </p:nvSpPr>
        <p:spPr>
          <a:xfrm>
            <a:off x="5136806" y="4941026"/>
            <a:ext cx="1938748" cy="369332"/>
          </a:xfrm>
          <a:prstGeom prst="rect">
            <a:avLst/>
          </a:prstGeom>
          <a:noFill/>
        </p:spPr>
        <p:txBody>
          <a:bodyPr wrap="square" rtlCol="0">
            <a:spAutoFit/>
          </a:bodyPr>
          <a:lstStyle/>
          <a:p>
            <a:pPr algn="ctr"/>
            <a:r>
              <a:rPr lang="en-US" dirty="0">
                <a:solidFill>
                  <a:srgbClr val="FF0000"/>
                </a:solidFill>
              </a:rPr>
              <a:t>Filtered image</a:t>
            </a:r>
          </a:p>
        </p:txBody>
      </p:sp>
      <p:grpSp>
        <p:nvGrpSpPr>
          <p:cNvPr id="3" name="Group 2">
            <a:extLst>
              <a:ext uri="{FF2B5EF4-FFF2-40B4-BE49-F238E27FC236}">
                <a16:creationId xmlns:a16="http://schemas.microsoft.com/office/drawing/2014/main" id="{ADD4AE7E-7ED4-4C29-9C31-610D1D2D06E0}"/>
              </a:ext>
            </a:extLst>
          </p:cNvPr>
          <p:cNvGrpSpPr/>
          <p:nvPr/>
        </p:nvGrpSpPr>
        <p:grpSpPr>
          <a:xfrm>
            <a:off x="5123762" y="2969631"/>
            <a:ext cx="1932257" cy="1929168"/>
            <a:chOff x="5870052" y="3382486"/>
            <a:chExt cx="1932257" cy="1929168"/>
          </a:xfrm>
        </p:grpSpPr>
        <p:sp>
          <p:nvSpPr>
            <p:cNvPr id="142" name="Rectangle 141">
              <a:extLst>
                <a:ext uri="{FF2B5EF4-FFF2-40B4-BE49-F238E27FC236}">
                  <a16:creationId xmlns:a16="http://schemas.microsoft.com/office/drawing/2014/main" id="{866A259A-9728-4AF4-ABE2-E386A1135FA0}"/>
                </a:ext>
              </a:extLst>
            </p:cNvPr>
            <p:cNvSpPr/>
            <p:nvPr/>
          </p:nvSpPr>
          <p:spPr>
            <a:xfrm>
              <a:off x="5870054"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3" name="Rectangle 142">
              <a:extLst>
                <a:ext uri="{FF2B5EF4-FFF2-40B4-BE49-F238E27FC236}">
                  <a16:creationId xmlns:a16="http://schemas.microsoft.com/office/drawing/2014/main" id="{CD4E430E-1C61-4C61-AB9E-2BE2B17B774F}"/>
                </a:ext>
              </a:extLst>
            </p:cNvPr>
            <p:cNvSpPr/>
            <p:nvPr/>
          </p:nvSpPr>
          <p:spPr>
            <a:xfrm>
              <a:off x="6258558"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4" name="Rectangle 143">
              <a:extLst>
                <a:ext uri="{FF2B5EF4-FFF2-40B4-BE49-F238E27FC236}">
                  <a16:creationId xmlns:a16="http://schemas.microsoft.com/office/drawing/2014/main" id="{E22CACAB-DE73-417C-B817-526DD14AE6E8}"/>
                </a:ext>
              </a:extLst>
            </p:cNvPr>
            <p:cNvSpPr/>
            <p:nvPr/>
          </p:nvSpPr>
          <p:spPr>
            <a:xfrm>
              <a:off x="6648621"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5" name="Rectangle 144">
              <a:extLst>
                <a:ext uri="{FF2B5EF4-FFF2-40B4-BE49-F238E27FC236}">
                  <a16:creationId xmlns:a16="http://schemas.microsoft.com/office/drawing/2014/main" id="{8E71902F-809E-42C5-BD93-5939A4290BD6}"/>
                </a:ext>
              </a:extLst>
            </p:cNvPr>
            <p:cNvSpPr/>
            <p:nvPr/>
          </p:nvSpPr>
          <p:spPr>
            <a:xfrm>
              <a:off x="7037030" y="338248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6" name="Rectangle 145">
              <a:extLst>
                <a:ext uri="{FF2B5EF4-FFF2-40B4-BE49-F238E27FC236}">
                  <a16:creationId xmlns:a16="http://schemas.microsoft.com/office/drawing/2014/main" id="{F47D4776-0D2C-47AD-BA23-403E675BC914}"/>
                </a:ext>
              </a:extLst>
            </p:cNvPr>
            <p:cNvSpPr/>
            <p:nvPr/>
          </p:nvSpPr>
          <p:spPr>
            <a:xfrm>
              <a:off x="7429774" y="338248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7" name="Rectangle 146">
              <a:extLst>
                <a:ext uri="{FF2B5EF4-FFF2-40B4-BE49-F238E27FC236}">
                  <a16:creationId xmlns:a16="http://schemas.microsoft.com/office/drawing/2014/main" id="{6827B6D5-B922-4032-A9FE-6B88CC9E9525}"/>
                </a:ext>
              </a:extLst>
            </p:cNvPr>
            <p:cNvSpPr/>
            <p:nvPr/>
          </p:nvSpPr>
          <p:spPr>
            <a:xfrm>
              <a:off x="5870055" y="37719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8" name="Rectangle 147">
              <a:extLst>
                <a:ext uri="{FF2B5EF4-FFF2-40B4-BE49-F238E27FC236}">
                  <a16:creationId xmlns:a16="http://schemas.microsoft.com/office/drawing/2014/main" id="{3AEE4559-E48D-4231-B942-4B4332834346}"/>
                </a:ext>
              </a:extLst>
            </p:cNvPr>
            <p:cNvSpPr/>
            <p:nvPr/>
          </p:nvSpPr>
          <p:spPr>
            <a:xfrm>
              <a:off x="5870054" y="416142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DB2C5EE4-21E4-4031-94BB-F75CE3A19868}"/>
                </a:ext>
              </a:extLst>
            </p:cNvPr>
            <p:cNvSpPr/>
            <p:nvPr/>
          </p:nvSpPr>
          <p:spPr>
            <a:xfrm>
              <a:off x="5870053" y="455089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0" name="Rectangle 149">
              <a:extLst>
                <a:ext uri="{FF2B5EF4-FFF2-40B4-BE49-F238E27FC236}">
                  <a16:creationId xmlns:a16="http://schemas.microsoft.com/office/drawing/2014/main" id="{FFE7D354-8B7A-4271-95BA-E9FFA8DDAEB7}"/>
                </a:ext>
              </a:extLst>
            </p:cNvPr>
            <p:cNvSpPr/>
            <p:nvPr/>
          </p:nvSpPr>
          <p:spPr>
            <a:xfrm>
              <a:off x="5870052" y="493911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1" name="Rectangle 150">
              <a:extLst>
                <a:ext uri="{FF2B5EF4-FFF2-40B4-BE49-F238E27FC236}">
                  <a16:creationId xmlns:a16="http://schemas.microsoft.com/office/drawing/2014/main" id="{E883AC9A-A82E-453E-AB9B-04E4FED6847F}"/>
                </a:ext>
              </a:extLst>
            </p:cNvPr>
            <p:cNvSpPr/>
            <p:nvPr/>
          </p:nvSpPr>
          <p:spPr>
            <a:xfrm>
              <a:off x="6258557" y="493911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2" name="Rectangle 151">
              <a:extLst>
                <a:ext uri="{FF2B5EF4-FFF2-40B4-BE49-F238E27FC236}">
                  <a16:creationId xmlns:a16="http://schemas.microsoft.com/office/drawing/2014/main" id="{4B8C32A7-C407-4E94-9696-A32B362941CD}"/>
                </a:ext>
              </a:extLst>
            </p:cNvPr>
            <p:cNvSpPr/>
            <p:nvPr/>
          </p:nvSpPr>
          <p:spPr>
            <a:xfrm>
              <a:off x="6648621"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3" name="Rectangle 152">
              <a:extLst>
                <a:ext uri="{FF2B5EF4-FFF2-40B4-BE49-F238E27FC236}">
                  <a16:creationId xmlns:a16="http://schemas.microsoft.com/office/drawing/2014/main" id="{169F50EF-6A8E-49BF-B5D9-132AA3EBAD04}"/>
                </a:ext>
              </a:extLst>
            </p:cNvPr>
            <p:cNvSpPr/>
            <p:nvPr/>
          </p:nvSpPr>
          <p:spPr>
            <a:xfrm>
              <a:off x="7037031"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4" name="Rectangle 153">
              <a:extLst>
                <a:ext uri="{FF2B5EF4-FFF2-40B4-BE49-F238E27FC236}">
                  <a16:creationId xmlns:a16="http://schemas.microsoft.com/office/drawing/2014/main" id="{4F1D964F-03B9-4EAE-93A1-7343E796CB0F}"/>
                </a:ext>
              </a:extLst>
            </p:cNvPr>
            <p:cNvSpPr/>
            <p:nvPr/>
          </p:nvSpPr>
          <p:spPr>
            <a:xfrm>
              <a:off x="7429774"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5" name="Rectangle 154">
              <a:extLst>
                <a:ext uri="{FF2B5EF4-FFF2-40B4-BE49-F238E27FC236}">
                  <a16:creationId xmlns:a16="http://schemas.microsoft.com/office/drawing/2014/main" id="{07C94A0E-93E4-4A34-A816-90742FA0D0DD}"/>
                </a:ext>
              </a:extLst>
            </p:cNvPr>
            <p:cNvSpPr/>
            <p:nvPr/>
          </p:nvSpPr>
          <p:spPr>
            <a:xfrm>
              <a:off x="7429773" y="455089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6" name="Rectangle 155">
              <a:extLst>
                <a:ext uri="{FF2B5EF4-FFF2-40B4-BE49-F238E27FC236}">
                  <a16:creationId xmlns:a16="http://schemas.microsoft.com/office/drawing/2014/main" id="{A49C0E15-0884-4903-AF73-845D25BF9B43}"/>
                </a:ext>
              </a:extLst>
            </p:cNvPr>
            <p:cNvSpPr/>
            <p:nvPr/>
          </p:nvSpPr>
          <p:spPr>
            <a:xfrm>
              <a:off x="7429772" y="416142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7" name="Rectangle 156">
              <a:extLst>
                <a:ext uri="{FF2B5EF4-FFF2-40B4-BE49-F238E27FC236}">
                  <a16:creationId xmlns:a16="http://schemas.microsoft.com/office/drawing/2014/main" id="{7DFE1DED-5EFF-4E82-A251-21A83B79F23B}"/>
                </a:ext>
              </a:extLst>
            </p:cNvPr>
            <p:cNvSpPr/>
            <p:nvPr/>
          </p:nvSpPr>
          <p:spPr>
            <a:xfrm>
              <a:off x="7429772" y="377192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8" name="Rectangle 157">
              <a:extLst>
                <a:ext uri="{FF2B5EF4-FFF2-40B4-BE49-F238E27FC236}">
                  <a16:creationId xmlns:a16="http://schemas.microsoft.com/office/drawing/2014/main" id="{B4C19C30-81DA-4F4A-8328-D1CD485E54B8}"/>
                </a:ext>
              </a:extLst>
            </p:cNvPr>
            <p:cNvSpPr/>
            <p:nvPr/>
          </p:nvSpPr>
          <p:spPr>
            <a:xfrm>
              <a:off x="6258558" y="3771927"/>
              <a:ext cx="372535" cy="372535"/>
            </a:xfrm>
            <a:prstGeom prst="rect">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9" name="Rectangle 158">
              <a:extLst>
                <a:ext uri="{FF2B5EF4-FFF2-40B4-BE49-F238E27FC236}">
                  <a16:creationId xmlns:a16="http://schemas.microsoft.com/office/drawing/2014/main" id="{87172672-A6D9-44D5-981E-7386FA297A38}"/>
                </a:ext>
              </a:extLst>
            </p:cNvPr>
            <p:cNvSpPr/>
            <p:nvPr/>
          </p:nvSpPr>
          <p:spPr>
            <a:xfrm>
              <a:off x="6258558" y="4161421"/>
              <a:ext cx="372535" cy="372535"/>
            </a:xfrm>
            <a:prstGeom prst="rect">
              <a:avLst/>
            </a:prstGeom>
            <a:solidFill>
              <a:schemeClr val="tx1">
                <a:lumMod val="50000"/>
                <a:lumOff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0" name="Rectangle 159">
              <a:extLst>
                <a:ext uri="{FF2B5EF4-FFF2-40B4-BE49-F238E27FC236}">
                  <a16:creationId xmlns:a16="http://schemas.microsoft.com/office/drawing/2014/main" id="{56B6B470-7859-47C4-96BE-8DFE153BED4F}"/>
                </a:ext>
              </a:extLst>
            </p:cNvPr>
            <p:cNvSpPr/>
            <p:nvPr/>
          </p:nvSpPr>
          <p:spPr>
            <a:xfrm>
              <a:off x="6258557" y="4550888"/>
              <a:ext cx="372535" cy="372535"/>
            </a:xfrm>
            <a:prstGeom prst="rect">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1" name="Rectangle 160">
              <a:extLst>
                <a:ext uri="{FF2B5EF4-FFF2-40B4-BE49-F238E27FC236}">
                  <a16:creationId xmlns:a16="http://schemas.microsoft.com/office/drawing/2014/main" id="{9C08459A-A9E6-4FBB-8001-A4DDD62F2D3F}"/>
                </a:ext>
              </a:extLst>
            </p:cNvPr>
            <p:cNvSpPr/>
            <p:nvPr/>
          </p:nvSpPr>
          <p:spPr>
            <a:xfrm>
              <a:off x="6648620" y="4550884"/>
              <a:ext cx="372535" cy="372535"/>
            </a:xfrm>
            <a:prstGeom prst="rect">
              <a:avLst/>
            </a:prstGeom>
            <a:solidFill>
              <a:schemeClr val="tx1">
                <a:lumMod val="50000"/>
                <a:lumOff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2" name="Rectangle 161">
              <a:extLst>
                <a:ext uri="{FF2B5EF4-FFF2-40B4-BE49-F238E27FC236}">
                  <a16:creationId xmlns:a16="http://schemas.microsoft.com/office/drawing/2014/main" id="{33B1CE57-59B4-4D76-85F7-2231CB2E9F61}"/>
                </a:ext>
              </a:extLst>
            </p:cNvPr>
            <p:cNvSpPr/>
            <p:nvPr/>
          </p:nvSpPr>
          <p:spPr>
            <a:xfrm>
              <a:off x="7037029" y="4550890"/>
              <a:ext cx="372535" cy="372535"/>
            </a:xfrm>
            <a:prstGeom prst="rect">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163" name="Rectangle 162">
              <a:extLst>
                <a:ext uri="{FF2B5EF4-FFF2-40B4-BE49-F238E27FC236}">
                  <a16:creationId xmlns:a16="http://schemas.microsoft.com/office/drawing/2014/main" id="{093F27A8-5B36-408C-B138-7176E4C6DA71}"/>
                </a:ext>
              </a:extLst>
            </p:cNvPr>
            <p:cNvSpPr/>
            <p:nvPr/>
          </p:nvSpPr>
          <p:spPr>
            <a:xfrm>
              <a:off x="7037030" y="4161422"/>
              <a:ext cx="372535" cy="372535"/>
            </a:xfrm>
            <a:prstGeom prst="rect">
              <a:avLst/>
            </a:prstGeom>
            <a:solidFill>
              <a:schemeClr val="tx1">
                <a:lumMod val="50000"/>
                <a:lumOff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4" name="Rectangle 163">
              <a:extLst>
                <a:ext uri="{FF2B5EF4-FFF2-40B4-BE49-F238E27FC236}">
                  <a16:creationId xmlns:a16="http://schemas.microsoft.com/office/drawing/2014/main" id="{85138BB0-C6D2-4C4C-B0E3-5DE86124F31E}"/>
                </a:ext>
              </a:extLst>
            </p:cNvPr>
            <p:cNvSpPr/>
            <p:nvPr/>
          </p:nvSpPr>
          <p:spPr>
            <a:xfrm>
              <a:off x="6648620" y="3771924"/>
              <a:ext cx="372535" cy="372535"/>
            </a:xfrm>
            <a:prstGeom prst="rect">
              <a:avLst/>
            </a:prstGeom>
            <a:solidFill>
              <a:schemeClr val="tx1">
                <a:lumMod val="50000"/>
                <a:lumOff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165" name="Rectangle 164">
              <a:extLst>
                <a:ext uri="{FF2B5EF4-FFF2-40B4-BE49-F238E27FC236}">
                  <a16:creationId xmlns:a16="http://schemas.microsoft.com/office/drawing/2014/main" id="{0B0D1785-B1CE-4F51-8D06-C90DF3583363}"/>
                </a:ext>
              </a:extLst>
            </p:cNvPr>
            <p:cNvSpPr/>
            <p:nvPr/>
          </p:nvSpPr>
          <p:spPr>
            <a:xfrm>
              <a:off x="7037028" y="3771927"/>
              <a:ext cx="372535" cy="372535"/>
            </a:xfrm>
            <a:prstGeom prst="rect">
              <a:avLst/>
            </a:prstGeom>
            <a:solidFill>
              <a:schemeClr val="tx1">
                <a:lumMod val="75000"/>
                <a:lumOff val="2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0D52CFC5-3D0A-47AF-A9B8-87148073433A}"/>
                </a:ext>
              </a:extLst>
            </p:cNvPr>
            <p:cNvSpPr/>
            <p:nvPr/>
          </p:nvSpPr>
          <p:spPr>
            <a:xfrm>
              <a:off x="6648621" y="4161406"/>
              <a:ext cx="372535" cy="372535"/>
            </a:xfrm>
            <a:prstGeom prst="rect">
              <a:avLst/>
            </a:prstGeom>
            <a:solidFill>
              <a:schemeClr val="bg1">
                <a:lumMod val="7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168" name="Group 167">
            <a:extLst>
              <a:ext uri="{FF2B5EF4-FFF2-40B4-BE49-F238E27FC236}">
                <a16:creationId xmlns:a16="http://schemas.microsoft.com/office/drawing/2014/main" id="{E8413C56-CBAC-4F2C-A576-2A9A8BA9338D}"/>
              </a:ext>
            </a:extLst>
          </p:cNvPr>
          <p:cNvGrpSpPr/>
          <p:nvPr/>
        </p:nvGrpSpPr>
        <p:grpSpPr>
          <a:xfrm>
            <a:off x="5134130" y="257992"/>
            <a:ext cx="1932257" cy="1929168"/>
            <a:chOff x="5828955" y="463199"/>
            <a:chExt cx="1932257" cy="1929168"/>
          </a:xfrm>
        </p:grpSpPr>
        <p:sp>
          <p:nvSpPr>
            <p:cNvPr id="169" name="Rectangle 168">
              <a:extLst>
                <a:ext uri="{FF2B5EF4-FFF2-40B4-BE49-F238E27FC236}">
                  <a16:creationId xmlns:a16="http://schemas.microsoft.com/office/drawing/2014/main" id="{99881607-F1D7-47C2-8256-9DBD943F0832}"/>
                </a:ext>
              </a:extLst>
            </p:cNvPr>
            <p:cNvSpPr/>
            <p:nvPr/>
          </p:nvSpPr>
          <p:spPr>
            <a:xfrm>
              <a:off x="5828957"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0" name="Rectangle 169">
              <a:extLst>
                <a:ext uri="{FF2B5EF4-FFF2-40B4-BE49-F238E27FC236}">
                  <a16:creationId xmlns:a16="http://schemas.microsoft.com/office/drawing/2014/main" id="{484B9F6B-8C47-4E07-A646-A0C1A10A289F}"/>
                </a:ext>
              </a:extLst>
            </p:cNvPr>
            <p:cNvSpPr/>
            <p:nvPr/>
          </p:nvSpPr>
          <p:spPr>
            <a:xfrm>
              <a:off x="6217461"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5C29A389-AE5A-4B55-8618-CF7F46E31434}"/>
                </a:ext>
              </a:extLst>
            </p:cNvPr>
            <p:cNvSpPr/>
            <p:nvPr/>
          </p:nvSpPr>
          <p:spPr>
            <a:xfrm>
              <a:off x="6607524"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2" name="Rectangle 171">
              <a:extLst>
                <a:ext uri="{FF2B5EF4-FFF2-40B4-BE49-F238E27FC236}">
                  <a16:creationId xmlns:a16="http://schemas.microsoft.com/office/drawing/2014/main" id="{9D498BF5-E19B-4DBA-BF00-88797AF6B328}"/>
                </a:ext>
              </a:extLst>
            </p:cNvPr>
            <p:cNvSpPr/>
            <p:nvPr/>
          </p:nvSpPr>
          <p:spPr>
            <a:xfrm>
              <a:off x="6995933"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3" name="Rectangle 172">
              <a:extLst>
                <a:ext uri="{FF2B5EF4-FFF2-40B4-BE49-F238E27FC236}">
                  <a16:creationId xmlns:a16="http://schemas.microsoft.com/office/drawing/2014/main" id="{AD3A072E-C446-4ED4-8255-FB0218E28BFB}"/>
                </a:ext>
              </a:extLst>
            </p:cNvPr>
            <p:cNvSpPr/>
            <p:nvPr/>
          </p:nvSpPr>
          <p:spPr>
            <a:xfrm>
              <a:off x="7388677"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553EE7A5-C304-4D1B-A8C0-B6ABE01E942F}"/>
                </a:ext>
              </a:extLst>
            </p:cNvPr>
            <p:cNvSpPr/>
            <p:nvPr/>
          </p:nvSpPr>
          <p:spPr>
            <a:xfrm>
              <a:off x="5828958" y="85264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5" name="Rectangle 174">
              <a:extLst>
                <a:ext uri="{FF2B5EF4-FFF2-40B4-BE49-F238E27FC236}">
                  <a16:creationId xmlns:a16="http://schemas.microsoft.com/office/drawing/2014/main" id="{9D422642-58A7-442F-9E0D-50ABCCB22CA8}"/>
                </a:ext>
              </a:extLst>
            </p:cNvPr>
            <p:cNvSpPr/>
            <p:nvPr/>
          </p:nvSpPr>
          <p:spPr>
            <a:xfrm>
              <a:off x="5828957" y="124213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6" name="Rectangle 175">
              <a:extLst>
                <a:ext uri="{FF2B5EF4-FFF2-40B4-BE49-F238E27FC236}">
                  <a16:creationId xmlns:a16="http://schemas.microsoft.com/office/drawing/2014/main" id="{686C5D27-E426-4173-BC62-7A971D877821}"/>
                </a:ext>
              </a:extLst>
            </p:cNvPr>
            <p:cNvSpPr/>
            <p:nvPr/>
          </p:nvSpPr>
          <p:spPr>
            <a:xfrm>
              <a:off x="5828956" y="163160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30DD272A-C648-4933-9354-74630719671E}"/>
                </a:ext>
              </a:extLst>
            </p:cNvPr>
            <p:cNvSpPr/>
            <p:nvPr/>
          </p:nvSpPr>
          <p:spPr>
            <a:xfrm>
              <a:off x="5828955" y="201983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8" name="Rectangle 177">
              <a:extLst>
                <a:ext uri="{FF2B5EF4-FFF2-40B4-BE49-F238E27FC236}">
                  <a16:creationId xmlns:a16="http://schemas.microsoft.com/office/drawing/2014/main" id="{BF9791B7-978A-46B2-94DA-A4F010E47C91}"/>
                </a:ext>
              </a:extLst>
            </p:cNvPr>
            <p:cNvSpPr/>
            <p:nvPr/>
          </p:nvSpPr>
          <p:spPr>
            <a:xfrm>
              <a:off x="6217460" y="201983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9" name="Rectangle 178">
              <a:extLst>
                <a:ext uri="{FF2B5EF4-FFF2-40B4-BE49-F238E27FC236}">
                  <a16:creationId xmlns:a16="http://schemas.microsoft.com/office/drawing/2014/main" id="{C9232962-573B-4EE9-9CE7-C37E20B0B33B}"/>
                </a:ext>
              </a:extLst>
            </p:cNvPr>
            <p:cNvSpPr/>
            <p:nvPr/>
          </p:nvSpPr>
          <p:spPr>
            <a:xfrm>
              <a:off x="660752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81E401D6-AC60-4F65-AD3C-24298949A802}"/>
                </a:ext>
              </a:extLst>
            </p:cNvPr>
            <p:cNvSpPr/>
            <p:nvPr/>
          </p:nvSpPr>
          <p:spPr>
            <a:xfrm>
              <a:off x="699593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B2AF4B58-DF90-4795-9438-6451229B5F50}"/>
                </a:ext>
              </a:extLst>
            </p:cNvPr>
            <p:cNvSpPr/>
            <p:nvPr/>
          </p:nvSpPr>
          <p:spPr>
            <a:xfrm>
              <a:off x="7388677"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7E42BBFB-47EA-4B25-8935-A45827F0C384}"/>
                </a:ext>
              </a:extLst>
            </p:cNvPr>
            <p:cNvSpPr/>
            <p:nvPr/>
          </p:nvSpPr>
          <p:spPr>
            <a:xfrm>
              <a:off x="7388676"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3DAAADE5-CE49-477C-8544-5EB57442275A}"/>
                </a:ext>
              </a:extLst>
            </p:cNvPr>
            <p:cNvSpPr/>
            <p:nvPr/>
          </p:nvSpPr>
          <p:spPr>
            <a:xfrm>
              <a:off x="7388675"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CFD0AD90-5E55-41DA-AB19-D9F92548BDE8}"/>
                </a:ext>
              </a:extLst>
            </p:cNvPr>
            <p:cNvSpPr/>
            <p:nvPr/>
          </p:nvSpPr>
          <p:spPr>
            <a:xfrm>
              <a:off x="7388675"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645EB000-FA8C-4562-869F-2631485A1D46}"/>
                </a:ext>
              </a:extLst>
            </p:cNvPr>
            <p:cNvSpPr/>
            <p:nvPr/>
          </p:nvSpPr>
          <p:spPr>
            <a:xfrm>
              <a:off x="621746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FB98DD6E-25A2-4BB1-ACDD-AC991E374C57}"/>
                </a:ext>
              </a:extLst>
            </p:cNvPr>
            <p:cNvSpPr/>
            <p:nvPr/>
          </p:nvSpPr>
          <p:spPr>
            <a:xfrm>
              <a:off x="6217461" y="124213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185253CC-BF2B-4AB8-A789-73E1EC81C9C5}"/>
                </a:ext>
              </a:extLst>
            </p:cNvPr>
            <p:cNvSpPr/>
            <p:nvPr/>
          </p:nvSpPr>
          <p:spPr>
            <a:xfrm>
              <a:off x="6217460" y="163160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DAE50E31-94BC-4444-A2C0-0DAA127BB8E5}"/>
                </a:ext>
              </a:extLst>
            </p:cNvPr>
            <p:cNvSpPr/>
            <p:nvPr/>
          </p:nvSpPr>
          <p:spPr>
            <a:xfrm>
              <a:off x="6607523" y="163159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EA8A3ADB-AF96-4E3F-A282-C4491C9A0F54}"/>
                </a:ext>
              </a:extLst>
            </p:cNvPr>
            <p:cNvSpPr/>
            <p:nvPr/>
          </p:nvSpPr>
          <p:spPr>
            <a:xfrm>
              <a:off x="6995932"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0" name="Rectangle 189">
              <a:extLst>
                <a:ext uri="{FF2B5EF4-FFF2-40B4-BE49-F238E27FC236}">
                  <a16:creationId xmlns:a16="http://schemas.microsoft.com/office/drawing/2014/main" id="{D6590B14-C3CE-401F-9F35-DE1372FD346A}"/>
                </a:ext>
              </a:extLst>
            </p:cNvPr>
            <p:cNvSpPr/>
            <p:nvPr/>
          </p:nvSpPr>
          <p:spPr>
            <a:xfrm>
              <a:off x="6995933"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B18AEFCF-F7C4-4520-ACBA-C4B5647E8071}"/>
                </a:ext>
              </a:extLst>
            </p:cNvPr>
            <p:cNvSpPr/>
            <p:nvPr/>
          </p:nvSpPr>
          <p:spPr>
            <a:xfrm>
              <a:off x="6607523" y="85263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4E15891C-3BFC-4BFB-95B6-56C910D82923}"/>
                </a:ext>
              </a:extLst>
            </p:cNvPr>
            <p:cNvSpPr/>
            <p:nvPr/>
          </p:nvSpPr>
          <p:spPr>
            <a:xfrm>
              <a:off x="699593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3" name="Rectangle 192">
              <a:extLst>
                <a:ext uri="{FF2B5EF4-FFF2-40B4-BE49-F238E27FC236}">
                  <a16:creationId xmlns:a16="http://schemas.microsoft.com/office/drawing/2014/main" id="{A6F2650A-0EB1-4225-8B41-07EDA90C2876}"/>
                </a:ext>
              </a:extLst>
            </p:cNvPr>
            <p:cNvSpPr/>
            <p:nvPr/>
          </p:nvSpPr>
          <p:spPr>
            <a:xfrm>
              <a:off x="6607524" y="1242119"/>
              <a:ext cx="372535" cy="37253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194" name="TextBox 193">
            <a:extLst>
              <a:ext uri="{FF2B5EF4-FFF2-40B4-BE49-F238E27FC236}">
                <a16:creationId xmlns:a16="http://schemas.microsoft.com/office/drawing/2014/main" id="{B82937BA-1B0A-44DF-9304-A402728BA153}"/>
              </a:ext>
            </a:extLst>
          </p:cNvPr>
          <p:cNvSpPr txBox="1"/>
          <p:nvPr/>
        </p:nvSpPr>
        <p:spPr>
          <a:xfrm>
            <a:off x="8121199" y="1599507"/>
            <a:ext cx="3217390" cy="2585323"/>
          </a:xfrm>
          <a:prstGeom prst="rect">
            <a:avLst/>
          </a:prstGeom>
          <a:noFill/>
        </p:spPr>
        <p:txBody>
          <a:bodyPr wrap="square" rtlCol="0">
            <a:spAutoFit/>
          </a:bodyPr>
          <a:lstStyle/>
          <a:p>
            <a:pPr algn="ctr"/>
            <a:r>
              <a:rPr lang="en-US" dirty="0"/>
              <a:t>The Gaussian smoothing operator is a 2-D convolution operator that is used to “blur” images and remove detail and noise. In this sense it is similar to the mean filter, but it uses a different kernel that represents the shape of a Gaussian (“bell-shaped”) curve. </a:t>
            </a:r>
            <a:r>
              <a:rPr lang="en-US" sz="1200" dirty="0"/>
              <a:t>[7]</a:t>
            </a:r>
            <a:endParaRPr lang="en-US" dirty="0"/>
          </a:p>
        </p:txBody>
      </p:sp>
      <p:sp>
        <p:nvSpPr>
          <p:cNvPr id="195" name="TextBox 194">
            <a:extLst>
              <a:ext uri="{FF2B5EF4-FFF2-40B4-BE49-F238E27FC236}">
                <a16:creationId xmlns:a16="http://schemas.microsoft.com/office/drawing/2014/main" id="{4C631226-3F04-4E7A-A118-01B5A9E10B21}"/>
              </a:ext>
            </a:extLst>
          </p:cNvPr>
          <p:cNvSpPr txBox="1"/>
          <p:nvPr/>
        </p:nvSpPr>
        <p:spPr>
          <a:xfrm>
            <a:off x="785992" y="2484360"/>
            <a:ext cx="417468" cy="646331"/>
          </a:xfrm>
          <a:prstGeom prst="rect">
            <a:avLst/>
          </a:prstGeom>
          <a:noFill/>
        </p:spPr>
        <p:txBody>
          <a:bodyPr wrap="square">
            <a:spAutoFit/>
          </a:bodyPr>
          <a:lstStyle/>
          <a:p>
            <a:pPr algn="ctr"/>
            <a:r>
              <a:rPr lang="en-US" b="1" u="sng" dirty="0">
                <a:solidFill>
                  <a:srgbClr val="00B050"/>
                </a:solidFill>
              </a:rPr>
              <a:t> 1  </a:t>
            </a:r>
          </a:p>
          <a:p>
            <a:pPr algn="ctr"/>
            <a:r>
              <a:rPr lang="en-US" b="1" dirty="0">
                <a:solidFill>
                  <a:srgbClr val="00B050"/>
                </a:solidFill>
              </a:rPr>
              <a:t>16</a:t>
            </a:r>
            <a:endParaRPr lang="en-CA" dirty="0"/>
          </a:p>
        </p:txBody>
      </p:sp>
      <p:cxnSp>
        <p:nvCxnSpPr>
          <p:cNvPr id="196" name="Straight Arrow Connector 195">
            <a:extLst>
              <a:ext uri="{FF2B5EF4-FFF2-40B4-BE49-F238E27FC236}">
                <a16:creationId xmlns:a16="http://schemas.microsoft.com/office/drawing/2014/main" id="{42A39382-DC6B-42D1-B220-DD1B4675606C}"/>
              </a:ext>
            </a:extLst>
          </p:cNvPr>
          <p:cNvCxnSpPr>
            <a:cxnSpLocks/>
          </p:cNvCxnSpPr>
          <p:nvPr/>
        </p:nvCxnSpPr>
        <p:spPr>
          <a:xfrm flipV="1">
            <a:off x="3328827" y="1398017"/>
            <a:ext cx="1517493" cy="127326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7F58486A-C220-44F7-A1F7-D9EEF65617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199" name="Picture 198" descr="A picture containing text, plate, tableware, dishware&#10;&#10;Description automatically generated">
            <a:extLst>
              <a:ext uri="{FF2B5EF4-FFF2-40B4-BE49-F238E27FC236}">
                <a16:creationId xmlns:a16="http://schemas.microsoft.com/office/drawing/2014/main" id="{D2F3A66D-BDCD-4A0D-B285-C0AAFDA03AE4}"/>
              </a:ext>
            </a:extLst>
          </p:cNvPr>
          <p:cNvPicPr>
            <a:picLocks noChangeAspect="1"/>
          </p:cNvPicPr>
          <p:nvPr/>
        </p:nvPicPr>
        <p:blipFill>
          <a:blip r:embed="rId4"/>
          <a:stretch>
            <a:fillRect/>
          </a:stretch>
        </p:blipFill>
        <p:spPr>
          <a:xfrm>
            <a:off x="9048438" y="5367876"/>
            <a:ext cx="2648262" cy="864406"/>
          </a:xfrm>
          <a:prstGeom prst="rect">
            <a:avLst/>
          </a:prstGeom>
        </p:spPr>
      </p:pic>
    </p:spTree>
    <p:extLst>
      <p:ext uri="{BB962C8B-B14F-4D97-AF65-F5344CB8AC3E}">
        <p14:creationId xmlns:p14="http://schemas.microsoft.com/office/powerpoint/2010/main" val="401255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8"/>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500"/>
                                        <p:tgtEl>
                                          <p:spTgt spid="16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500"/>
                                        <p:tgtEl>
                                          <p:spTgt spid="14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40" grpId="0"/>
      <p:bldP spid="19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5" name="TextBox 4">
            <a:extLst>
              <a:ext uri="{FF2B5EF4-FFF2-40B4-BE49-F238E27FC236}">
                <a16:creationId xmlns:a16="http://schemas.microsoft.com/office/drawing/2014/main" id="{B6602749-B9B3-47C3-96F0-07BD89AABC2E}"/>
              </a:ext>
            </a:extLst>
          </p:cNvPr>
          <p:cNvSpPr txBox="1"/>
          <p:nvPr/>
        </p:nvSpPr>
        <p:spPr>
          <a:xfrm>
            <a:off x="170276" y="56745"/>
            <a:ext cx="4076244"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Other kernels</a:t>
            </a:r>
          </a:p>
        </p:txBody>
      </p:sp>
      <p:grpSp>
        <p:nvGrpSpPr>
          <p:cNvPr id="2" name="Group 1">
            <a:extLst>
              <a:ext uri="{FF2B5EF4-FFF2-40B4-BE49-F238E27FC236}">
                <a16:creationId xmlns:a16="http://schemas.microsoft.com/office/drawing/2014/main" id="{90FB9304-A6EB-43C3-A69D-35F7BFD5E068}"/>
              </a:ext>
            </a:extLst>
          </p:cNvPr>
          <p:cNvGrpSpPr/>
          <p:nvPr/>
        </p:nvGrpSpPr>
        <p:grpSpPr>
          <a:xfrm>
            <a:off x="1971294" y="887742"/>
            <a:ext cx="1845436" cy="4625946"/>
            <a:chOff x="1144178" y="1631705"/>
            <a:chExt cx="1845436" cy="4625946"/>
          </a:xfrm>
        </p:grpSpPr>
        <p:grpSp>
          <p:nvGrpSpPr>
            <p:cNvPr id="7" name="Group 6">
              <a:extLst>
                <a:ext uri="{FF2B5EF4-FFF2-40B4-BE49-F238E27FC236}">
                  <a16:creationId xmlns:a16="http://schemas.microsoft.com/office/drawing/2014/main" id="{BF1632F6-DF7E-460B-ACAF-FD5D832AAE82}"/>
                </a:ext>
              </a:extLst>
            </p:cNvPr>
            <p:cNvGrpSpPr/>
            <p:nvPr/>
          </p:nvGrpSpPr>
          <p:grpSpPr>
            <a:xfrm>
              <a:off x="1144179" y="1631705"/>
              <a:ext cx="1845435" cy="1813714"/>
              <a:chOff x="3964481" y="3144276"/>
              <a:chExt cx="1944875" cy="1177995"/>
            </a:xfrm>
          </p:grpSpPr>
          <p:sp>
            <p:nvSpPr>
              <p:cNvPr id="8" name="Rectangle 7">
                <a:extLst>
                  <a:ext uri="{FF2B5EF4-FFF2-40B4-BE49-F238E27FC236}">
                    <a16:creationId xmlns:a16="http://schemas.microsoft.com/office/drawing/2014/main" id="{96E13011-2213-4B5A-94D8-2FA247F4C64C}"/>
                  </a:ext>
                </a:extLst>
              </p:cNvPr>
              <p:cNvSpPr/>
              <p:nvPr/>
            </p:nvSpPr>
            <p:spPr>
              <a:xfrm>
                <a:off x="3964481" y="3144276"/>
                <a:ext cx="1944875" cy="11779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en-US" b="1" dirty="0">
                    <a:solidFill>
                      <a:srgbClr val="00B050"/>
                    </a:solidFill>
                  </a:rPr>
                  <a:t>- 1      0      1</a:t>
                </a:r>
              </a:p>
              <a:p>
                <a:pPr algn="ctr">
                  <a:lnSpc>
                    <a:spcPct val="200000"/>
                  </a:lnSpc>
                </a:pPr>
                <a:r>
                  <a:rPr lang="en-US" b="1" dirty="0">
                    <a:solidFill>
                      <a:srgbClr val="00B050"/>
                    </a:solidFill>
                  </a:rPr>
                  <a:t>- 2      0      2</a:t>
                </a:r>
              </a:p>
              <a:p>
                <a:pPr algn="ctr">
                  <a:lnSpc>
                    <a:spcPct val="200000"/>
                  </a:lnSpc>
                </a:pPr>
                <a:r>
                  <a:rPr lang="en-US" b="1" dirty="0">
                    <a:solidFill>
                      <a:srgbClr val="00B050"/>
                    </a:solidFill>
                  </a:rPr>
                  <a:t>- 1      0      1</a:t>
                </a:r>
                <a:endParaRPr lang="en-CA" b="1" dirty="0">
                  <a:solidFill>
                    <a:srgbClr val="00B050"/>
                  </a:solidFill>
                </a:endParaRPr>
              </a:p>
            </p:txBody>
          </p:sp>
          <p:sp>
            <p:nvSpPr>
              <p:cNvPr id="9" name="Rectangle 8">
                <a:extLst>
                  <a:ext uri="{FF2B5EF4-FFF2-40B4-BE49-F238E27FC236}">
                    <a16:creationId xmlns:a16="http://schemas.microsoft.com/office/drawing/2014/main" id="{2BDA6D2E-A492-4C95-B3DE-62B7E46E53EF}"/>
                  </a:ext>
                </a:extLst>
              </p:cNvPr>
              <p:cNvSpPr/>
              <p:nvPr/>
            </p:nvSpPr>
            <p:spPr>
              <a:xfrm>
                <a:off x="4713834" y="3580024"/>
                <a:ext cx="525562" cy="342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EE576097-A48E-4BB7-8682-6E6BF51A273B}"/>
                </a:ext>
              </a:extLst>
            </p:cNvPr>
            <p:cNvSpPr txBox="1"/>
            <p:nvPr/>
          </p:nvSpPr>
          <p:spPr>
            <a:xfrm>
              <a:off x="1144178" y="5611320"/>
              <a:ext cx="1845435" cy="646331"/>
            </a:xfrm>
            <a:prstGeom prst="rect">
              <a:avLst/>
            </a:prstGeom>
            <a:noFill/>
          </p:spPr>
          <p:txBody>
            <a:bodyPr wrap="square" rtlCol="0">
              <a:spAutoFit/>
            </a:bodyPr>
            <a:lstStyle/>
            <a:p>
              <a:pPr algn="ctr"/>
              <a:r>
                <a:rPr lang="en-US" dirty="0"/>
                <a:t>Sobel Filter 3*3</a:t>
              </a:r>
            </a:p>
            <a:p>
              <a:pPr algn="ctr"/>
              <a:r>
                <a:rPr lang="en-US" dirty="0"/>
                <a:t>(approximation)</a:t>
              </a:r>
            </a:p>
          </p:txBody>
        </p:sp>
      </p:grpSp>
      <p:sp>
        <p:nvSpPr>
          <p:cNvPr id="194" name="TextBox 193">
            <a:extLst>
              <a:ext uri="{FF2B5EF4-FFF2-40B4-BE49-F238E27FC236}">
                <a16:creationId xmlns:a16="http://schemas.microsoft.com/office/drawing/2014/main" id="{B82937BA-1B0A-44DF-9304-A402728BA153}"/>
              </a:ext>
            </a:extLst>
          </p:cNvPr>
          <p:cNvSpPr txBox="1"/>
          <p:nvPr/>
        </p:nvSpPr>
        <p:spPr>
          <a:xfrm>
            <a:off x="5288683" y="1603997"/>
            <a:ext cx="5579304" cy="1200329"/>
          </a:xfrm>
          <a:prstGeom prst="rect">
            <a:avLst/>
          </a:prstGeom>
          <a:noFill/>
        </p:spPr>
        <p:txBody>
          <a:bodyPr wrap="square" rtlCol="0">
            <a:spAutoFit/>
          </a:bodyPr>
          <a:lstStyle/>
          <a:p>
            <a:pPr algn="ctr"/>
            <a:r>
              <a:rPr lang="en-US" dirty="0"/>
              <a:t>The Sobel Filter operator is 2-D convolution operator that is used for edge detection in image processing. The approach works through calculation of the gradient of the image intensity at every pixel within the image. </a:t>
            </a:r>
            <a:r>
              <a:rPr lang="en-US" sz="1200" dirty="0"/>
              <a:t>[8]</a:t>
            </a:r>
            <a:endParaRPr lang="en-US" dirty="0"/>
          </a:p>
        </p:txBody>
      </p:sp>
      <p:sp>
        <p:nvSpPr>
          <p:cNvPr id="197" name="Rectangle 196">
            <a:extLst>
              <a:ext uri="{FF2B5EF4-FFF2-40B4-BE49-F238E27FC236}">
                <a16:creationId xmlns:a16="http://schemas.microsoft.com/office/drawing/2014/main" id="{EA7C8FD0-3902-49D6-9E21-85465E7AEAD3}"/>
              </a:ext>
            </a:extLst>
          </p:cNvPr>
          <p:cNvSpPr/>
          <p:nvPr/>
        </p:nvSpPr>
        <p:spPr>
          <a:xfrm>
            <a:off x="1987189" y="2915277"/>
            <a:ext cx="1845435" cy="18137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en-US" b="1" dirty="0">
                <a:solidFill>
                  <a:srgbClr val="00B050"/>
                </a:solidFill>
              </a:rPr>
              <a:t>1       2      1</a:t>
            </a:r>
          </a:p>
          <a:p>
            <a:pPr algn="ctr">
              <a:lnSpc>
                <a:spcPct val="200000"/>
              </a:lnSpc>
            </a:pPr>
            <a:r>
              <a:rPr lang="en-US" b="1" dirty="0">
                <a:solidFill>
                  <a:srgbClr val="00B050"/>
                </a:solidFill>
              </a:rPr>
              <a:t>0      0       0</a:t>
            </a:r>
          </a:p>
          <a:p>
            <a:pPr algn="ctr">
              <a:lnSpc>
                <a:spcPct val="200000"/>
              </a:lnSpc>
            </a:pPr>
            <a:r>
              <a:rPr lang="en-US" b="1" dirty="0">
                <a:solidFill>
                  <a:srgbClr val="00B050"/>
                </a:solidFill>
              </a:rPr>
              <a:t>- 1      -2      1</a:t>
            </a:r>
            <a:endParaRPr lang="en-CA" b="1" dirty="0">
              <a:solidFill>
                <a:srgbClr val="00B050"/>
              </a:solidFill>
            </a:endParaRP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EA0F2174-BD23-4CC2-BD24-8EF2B8266D67}"/>
                  </a:ext>
                </a:extLst>
              </p:cNvPr>
              <p:cNvSpPr txBox="1"/>
              <p:nvPr/>
            </p:nvSpPr>
            <p:spPr>
              <a:xfrm>
                <a:off x="552370" y="1688906"/>
                <a:ext cx="1845435"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𝑥</m:t>
                        </m:r>
                      </m:sub>
                    </m:sSub>
                  </m:oMath>
                </a14:m>
                <a:r>
                  <a:rPr lang="en-US" dirty="0"/>
                  <a:t> =</a:t>
                </a:r>
              </a:p>
            </p:txBody>
          </p:sp>
        </mc:Choice>
        <mc:Fallback xmlns="">
          <p:sp>
            <p:nvSpPr>
              <p:cNvPr id="199" name="TextBox 198">
                <a:extLst>
                  <a:ext uri="{FF2B5EF4-FFF2-40B4-BE49-F238E27FC236}">
                    <a16:creationId xmlns:a16="http://schemas.microsoft.com/office/drawing/2014/main" id="{EA0F2174-BD23-4CC2-BD24-8EF2B8266D67}"/>
                  </a:ext>
                </a:extLst>
              </p:cNvPr>
              <p:cNvSpPr txBox="1">
                <a:spLocks noRot="1" noChangeAspect="1" noMove="1" noResize="1" noEditPoints="1" noAdjustHandles="1" noChangeArrowheads="1" noChangeShapeType="1" noTextEdit="1"/>
              </p:cNvSpPr>
              <p:nvPr/>
            </p:nvSpPr>
            <p:spPr>
              <a:xfrm>
                <a:off x="552370" y="1688906"/>
                <a:ext cx="1845435" cy="369332"/>
              </a:xfrm>
              <a:prstGeom prst="rect">
                <a:avLst/>
              </a:prstGeom>
              <a:blipFill>
                <a:blip r:embed="rId3"/>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0E0DE3BD-5A60-42C5-A002-36623BE67E55}"/>
                  </a:ext>
                </a:extLst>
              </p:cNvPr>
              <p:cNvSpPr txBox="1"/>
              <p:nvPr/>
            </p:nvSpPr>
            <p:spPr>
              <a:xfrm>
                <a:off x="480718" y="3599829"/>
                <a:ext cx="1845435" cy="391261"/>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𝑦</m:t>
                        </m:r>
                      </m:sub>
                    </m:sSub>
                  </m:oMath>
                </a14:m>
                <a:r>
                  <a:rPr lang="en-US" dirty="0"/>
                  <a:t> =</a:t>
                </a:r>
              </a:p>
            </p:txBody>
          </p:sp>
        </mc:Choice>
        <mc:Fallback xmlns="">
          <p:sp>
            <p:nvSpPr>
              <p:cNvPr id="200" name="TextBox 199">
                <a:extLst>
                  <a:ext uri="{FF2B5EF4-FFF2-40B4-BE49-F238E27FC236}">
                    <a16:creationId xmlns:a16="http://schemas.microsoft.com/office/drawing/2014/main" id="{0E0DE3BD-5A60-42C5-A002-36623BE67E55}"/>
                  </a:ext>
                </a:extLst>
              </p:cNvPr>
              <p:cNvSpPr txBox="1">
                <a:spLocks noRot="1" noChangeAspect="1" noMove="1" noResize="1" noEditPoints="1" noAdjustHandles="1" noChangeArrowheads="1" noChangeShapeType="1" noTextEdit="1"/>
              </p:cNvSpPr>
              <p:nvPr/>
            </p:nvSpPr>
            <p:spPr>
              <a:xfrm>
                <a:off x="480718" y="3599829"/>
                <a:ext cx="1845435" cy="391261"/>
              </a:xfrm>
              <a:prstGeom prst="rect">
                <a:avLst/>
              </a:prstGeom>
              <a:blipFill>
                <a:blip r:embed="rId4"/>
                <a:stretch>
                  <a:fillRect t="-7813"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4F3FF-7B12-4AFC-B3DD-F3B0BF08CF80}"/>
                  </a:ext>
                </a:extLst>
              </p:cNvPr>
              <p:cNvSpPr txBox="1"/>
              <p:nvPr/>
            </p:nvSpPr>
            <p:spPr>
              <a:xfrm>
                <a:off x="5921666" y="3457642"/>
                <a:ext cx="1493870"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e>
                      </m:rad>
                    </m:oMath>
                  </m:oMathPara>
                </a14:m>
                <a:endParaRPr lang="en-US" dirty="0"/>
              </a:p>
            </p:txBody>
          </p:sp>
        </mc:Choice>
        <mc:Fallback xmlns="">
          <p:sp>
            <p:nvSpPr>
              <p:cNvPr id="64" name="TextBox 63">
                <a:extLst>
                  <a:ext uri="{FF2B5EF4-FFF2-40B4-BE49-F238E27FC236}">
                    <a16:creationId xmlns:a16="http://schemas.microsoft.com/office/drawing/2014/main" id="{D5E4F3FF-7B12-4AFC-B3DD-F3B0BF08CF80}"/>
                  </a:ext>
                </a:extLst>
              </p:cNvPr>
              <p:cNvSpPr txBox="1">
                <a:spLocks noRot="1" noChangeAspect="1" noMove="1" noResize="1" noEditPoints="1" noAdjustHandles="1" noChangeArrowheads="1" noChangeShapeType="1" noTextEdit="1"/>
              </p:cNvSpPr>
              <p:nvPr/>
            </p:nvSpPr>
            <p:spPr>
              <a:xfrm>
                <a:off x="5921666" y="3457642"/>
                <a:ext cx="1493870" cy="5636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0273A057-ADA8-4913-93D4-4E5951B48A26}"/>
                  </a:ext>
                </a:extLst>
              </p:cNvPr>
              <p:cNvSpPr txBox="1"/>
              <p:nvPr/>
            </p:nvSpPr>
            <p:spPr>
              <a:xfrm>
                <a:off x="8542240" y="3660092"/>
                <a:ext cx="16625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i="1" smtClean="0">
                          <a:latin typeface="Cambria Math" panose="02040503050406030204" pitchFamily="18" charset="0"/>
                        </a:rPr>
                        <m:t>=</m:t>
                      </m:r>
                      <m:r>
                        <a:rPr lang="en-US" i="1" smtClean="0">
                          <a:latin typeface="Cambria Math" panose="02040503050406030204" pitchFamily="18" charset="0"/>
                        </a:rPr>
                        <m:t>𝑎𝑡𝑎𝑛</m:t>
                      </m:r>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201" name="TextBox 200">
                <a:extLst>
                  <a:ext uri="{FF2B5EF4-FFF2-40B4-BE49-F238E27FC236}">
                    <a16:creationId xmlns:a16="http://schemas.microsoft.com/office/drawing/2014/main" id="{0273A057-ADA8-4913-93D4-4E5951B48A26}"/>
                  </a:ext>
                </a:extLst>
              </p:cNvPr>
              <p:cNvSpPr txBox="1">
                <a:spLocks noRot="1" noChangeAspect="1" noMove="1" noResize="1" noEditPoints="1" noAdjustHandles="1" noChangeArrowheads="1" noChangeShapeType="1" noTextEdit="1"/>
              </p:cNvSpPr>
              <p:nvPr/>
            </p:nvSpPr>
            <p:spPr>
              <a:xfrm>
                <a:off x="8542240" y="3660092"/>
                <a:ext cx="1662571" cy="276999"/>
              </a:xfrm>
              <a:prstGeom prst="rect">
                <a:avLst/>
              </a:prstGeom>
              <a:blipFill>
                <a:blip r:embed="rId6"/>
                <a:stretch>
                  <a:fillRect l="-2198" t="-2174" r="-4029" b="-32609"/>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8083003A-2826-4C0C-B57E-C41B6F02DE44}"/>
              </a:ext>
            </a:extLst>
          </p:cNvPr>
          <p:cNvSpPr txBox="1"/>
          <p:nvPr/>
        </p:nvSpPr>
        <p:spPr>
          <a:xfrm>
            <a:off x="5921666" y="3161917"/>
            <a:ext cx="1751674" cy="338554"/>
          </a:xfrm>
          <a:prstGeom prst="rect">
            <a:avLst/>
          </a:prstGeom>
          <a:noFill/>
        </p:spPr>
        <p:txBody>
          <a:bodyPr wrap="square" rtlCol="0">
            <a:spAutoFit/>
          </a:bodyPr>
          <a:lstStyle/>
          <a:p>
            <a:pPr algn="ctr"/>
            <a:r>
              <a:rPr lang="en-US" sz="1600" i="1" dirty="0"/>
              <a:t>Gradient:</a:t>
            </a:r>
            <a:endParaRPr lang="en-US" i="1" dirty="0"/>
          </a:p>
        </p:txBody>
      </p:sp>
      <p:sp>
        <p:nvSpPr>
          <p:cNvPr id="217" name="TextBox 216">
            <a:extLst>
              <a:ext uri="{FF2B5EF4-FFF2-40B4-BE49-F238E27FC236}">
                <a16:creationId xmlns:a16="http://schemas.microsoft.com/office/drawing/2014/main" id="{8D159FD7-826B-4877-B3EE-5A3A0A64509E}"/>
              </a:ext>
            </a:extLst>
          </p:cNvPr>
          <p:cNvSpPr txBox="1"/>
          <p:nvPr/>
        </p:nvSpPr>
        <p:spPr>
          <a:xfrm>
            <a:off x="8497688" y="3119088"/>
            <a:ext cx="1751674" cy="338554"/>
          </a:xfrm>
          <a:prstGeom prst="rect">
            <a:avLst/>
          </a:prstGeom>
          <a:noFill/>
        </p:spPr>
        <p:txBody>
          <a:bodyPr wrap="square" rtlCol="0">
            <a:spAutoFit/>
          </a:bodyPr>
          <a:lstStyle/>
          <a:p>
            <a:pPr algn="ctr"/>
            <a:r>
              <a:rPr lang="en-US" sz="1600" i="1" dirty="0"/>
              <a:t>Angle:</a:t>
            </a:r>
            <a:endParaRPr lang="en-US" i="1" dirty="0"/>
          </a:p>
        </p:txBody>
      </p:sp>
      <p:pic>
        <p:nvPicPr>
          <p:cNvPr id="218" name="Picture 217">
            <a:extLst>
              <a:ext uri="{FF2B5EF4-FFF2-40B4-BE49-F238E27FC236}">
                <a16:creationId xmlns:a16="http://schemas.microsoft.com/office/drawing/2014/main" id="{474B80A3-BB37-4903-A973-7F661646CD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219" name="Picture 218" descr="A picture containing text, plate, tableware, dishware&#10;&#10;Description automatically generated">
            <a:extLst>
              <a:ext uri="{FF2B5EF4-FFF2-40B4-BE49-F238E27FC236}">
                <a16:creationId xmlns:a16="http://schemas.microsoft.com/office/drawing/2014/main" id="{DFCD5F85-4973-44B9-BF43-455FA17958EC}"/>
              </a:ext>
            </a:extLst>
          </p:cNvPr>
          <p:cNvPicPr>
            <a:picLocks noChangeAspect="1"/>
          </p:cNvPicPr>
          <p:nvPr/>
        </p:nvPicPr>
        <p:blipFill>
          <a:blip r:embed="rId8"/>
          <a:stretch>
            <a:fillRect/>
          </a:stretch>
        </p:blipFill>
        <p:spPr>
          <a:xfrm>
            <a:off x="9048438" y="5367876"/>
            <a:ext cx="2648262" cy="864406"/>
          </a:xfrm>
          <a:prstGeom prst="rect">
            <a:avLst/>
          </a:prstGeom>
        </p:spPr>
      </p:pic>
    </p:spTree>
    <p:extLst>
      <p:ext uri="{BB962C8B-B14F-4D97-AF65-F5344CB8AC3E}">
        <p14:creationId xmlns:p14="http://schemas.microsoft.com/office/powerpoint/2010/main" val="331297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7" grpId="0" animBg="1"/>
      <p:bldP spid="199" grpId="0"/>
      <p:bldP spid="200" grpId="0"/>
      <p:bldP spid="64" grpId="0"/>
      <p:bldP spid="201" grpId="0"/>
      <p:bldP spid="216" grpId="0"/>
      <p:bldP spid="2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5" name="TextBox 4">
            <a:extLst>
              <a:ext uri="{FF2B5EF4-FFF2-40B4-BE49-F238E27FC236}">
                <a16:creationId xmlns:a16="http://schemas.microsoft.com/office/drawing/2014/main" id="{B6602749-B9B3-47C3-96F0-07BD89AABC2E}"/>
              </a:ext>
            </a:extLst>
          </p:cNvPr>
          <p:cNvSpPr txBox="1"/>
          <p:nvPr/>
        </p:nvSpPr>
        <p:spPr>
          <a:xfrm>
            <a:off x="170276" y="56745"/>
            <a:ext cx="4076244"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Other kernels</a:t>
            </a:r>
          </a:p>
        </p:txBody>
      </p:sp>
      <p:grpSp>
        <p:nvGrpSpPr>
          <p:cNvPr id="2" name="Group 1">
            <a:extLst>
              <a:ext uri="{FF2B5EF4-FFF2-40B4-BE49-F238E27FC236}">
                <a16:creationId xmlns:a16="http://schemas.microsoft.com/office/drawing/2014/main" id="{90FB9304-A6EB-43C3-A69D-35F7BFD5E068}"/>
              </a:ext>
            </a:extLst>
          </p:cNvPr>
          <p:cNvGrpSpPr/>
          <p:nvPr/>
        </p:nvGrpSpPr>
        <p:grpSpPr>
          <a:xfrm>
            <a:off x="1282076" y="2477428"/>
            <a:ext cx="1845435" cy="1915143"/>
            <a:chOff x="1144178" y="4342508"/>
            <a:chExt cx="1845435" cy="1915143"/>
          </a:xfrm>
        </p:grpSpPr>
        <p:sp>
          <p:nvSpPr>
            <p:cNvPr id="9" name="Rectangle 8">
              <a:extLst>
                <a:ext uri="{FF2B5EF4-FFF2-40B4-BE49-F238E27FC236}">
                  <a16:creationId xmlns:a16="http://schemas.microsoft.com/office/drawing/2014/main" id="{2BDA6D2E-A492-4C95-B3DE-62B7E46E53EF}"/>
                </a:ext>
              </a:extLst>
            </p:cNvPr>
            <p:cNvSpPr/>
            <p:nvPr/>
          </p:nvSpPr>
          <p:spPr>
            <a:xfrm>
              <a:off x="1817550" y="4342508"/>
              <a:ext cx="498690" cy="5268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EE576097-A48E-4BB7-8682-6E6BF51A273B}"/>
                </a:ext>
              </a:extLst>
            </p:cNvPr>
            <p:cNvSpPr txBox="1"/>
            <p:nvPr/>
          </p:nvSpPr>
          <p:spPr>
            <a:xfrm>
              <a:off x="1144178" y="5611320"/>
              <a:ext cx="1845435" cy="646331"/>
            </a:xfrm>
            <a:prstGeom prst="rect">
              <a:avLst/>
            </a:prstGeom>
            <a:noFill/>
          </p:spPr>
          <p:txBody>
            <a:bodyPr wrap="square" rtlCol="0">
              <a:spAutoFit/>
            </a:bodyPr>
            <a:lstStyle/>
            <a:p>
              <a:pPr algn="ctr"/>
              <a:r>
                <a:rPr lang="en-US" dirty="0"/>
                <a:t>Horizontal Sobel Filter</a:t>
              </a:r>
            </a:p>
          </p:txBody>
        </p:sp>
      </p:grpSp>
      <p:grpSp>
        <p:nvGrpSpPr>
          <p:cNvPr id="11" name="Group 10">
            <a:extLst>
              <a:ext uri="{FF2B5EF4-FFF2-40B4-BE49-F238E27FC236}">
                <a16:creationId xmlns:a16="http://schemas.microsoft.com/office/drawing/2014/main" id="{CB44EAE5-C239-4580-A487-A221943422D4}"/>
              </a:ext>
            </a:extLst>
          </p:cNvPr>
          <p:cNvGrpSpPr/>
          <p:nvPr/>
        </p:nvGrpSpPr>
        <p:grpSpPr>
          <a:xfrm>
            <a:off x="5125316" y="259378"/>
            <a:ext cx="1941367" cy="1929912"/>
            <a:chOff x="4000619" y="470115"/>
            <a:chExt cx="1941367" cy="1929912"/>
          </a:xfrm>
        </p:grpSpPr>
        <p:sp>
          <p:nvSpPr>
            <p:cNvPr id="12" name="Rectangle 11">
              <a:extLst>
                <a:ext uri="{FF2B5EF4-FFF2-40B4-BE49-F238E27FC236}">
                  <a16:creationId xmlns:a16="http://schemas.microsoft.com/office/drawing/2014/main" id="{B6A7EB1D-F6FE-4FF1-AF5D-73A5B1F06983}"/>
                </a:ext>
              </a:extLst>
            </p:cNvPr>
            <p:cNvSpPr/>
            <p:nvPr/>
          </p:nvSpPr>
          <p:spPr>
            <a:xfrm>
              <a:off x="439749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BEF49FA-E6A1-45A2-AE9A-CCA6F5DE25EA}"/>
                </a:ext>
              </a:extLst>
            </p:cNvPr>
            <p:cNvSpPr/>
            <p:nvPr/>
          </p:nvSpPr>
          <p:spPr>
            <a:xfrm>
              <a:off x="4790013"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E4E01E2-BE79-4BF4-B18D-0252D205E2BF}"/>
                </a:ext>
              </a:extLst>
            </p:cNvPr>
            <p:cNvSpPr/>
            <p:nvPr/>
          </p:nvSpPr>
          <p:spPr>
            <a:xfrm>
              <a:off x="517842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B6102DC-8219-4CB8-BCC9-888E4C67FE73}"/>
                </a:ext>
              </a:extLst>
            </p:cNvPr>
            <p:cNvSpPr/>
            <p:nvPr/>
          </p:nvSpPr>
          <p:spPr>
            <a:xfrm>
              <a:off x="556683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EA2B798-B1EF-43E4-B76C-055177B8C5FE}"/>
                </a:ext>
              </a:extLst>
            </p:cNvPr>
            <p:cNvSpPr/>
            <p:nvPr/>
          </p:nvSpPr>
          <p:spPr>
            <a:xfrm>
              <a:off x="4004850"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4F7E0F4C-A0E7-4E5C-941A-40763C5DBDA9}"/>
                </a:ext>
              </a:extLst>
            </p:cNvPr>
            <p:cNvSpPr txBox="1"/>
            <p:nvPr/>
          </p:nvSpPr>
          <p:spPr>
            <a:xfrm>
              <a:off x="4000619" y="472244"/>
              <a:ext cx="372533" cy="368276"/>
            </a:xfrm>
            <a:prstGeom prst="rect">
              <a:avLst/>
            </a:prstGeom>
            <a:noFill/>
          </p:spPr>
          <p:txBody>
            <a:bodyPr wrap="square" rtlCol="0">
              <a:spAutoFit/>
            </a:bodyPr>
            <a:lstStyle/>
            <a:p>
              <a:pPr algn="ctr"/>
              <a:r>
                <a:rPr lang="en-US" dirty="0"/>
                <a:t>0</a:t>
              </a:r>
              <a:endParaRPr lang="en-CA" dirty="0"/>
            </a:p>
          </p:txBody>
        </p:sp>
        <p:sp>
          <p:nvSpPr>
            <p:cNvPr id="18" name="TextBox 17">
              <a:extLst>
                <a:ext uri="{FF2B5EF4-FFF2-40B4-BE49-F238E27FC236}">
                  <a16:creationId xmlns:a16="http://schemas.microsoft.com/office/drawing/2014/main" id="{8151A5A5-0648-4A6A-AF8D-B3E408FB49CD}"/>
                </a:ext>
              </a:extLst>
            </p:cNvPr>
            <p:cNvSpPr txBox="1"/>
            <p:nvPr/>
          </p:nvSpPr>
          <p:spPr>
            <a:xfrm>
              <a:off x="4403253" y="472244"/>
              <a:ext cx="372533" cy="368276"/>
            </a:xfrm>
            <a:prstGeom prst="rect">
              <a:avLst/>
            </a:prstGeom>
            <a:noFill/>
          </p:spPr>
          <p:txBody>
            <a:bodyPr wrap="square" rtlCol="0">
              <a:spAutoFit/>
            </a:bodyPr>
            <a:lstStyle/>
            <a:p>
              <a:pPr algn="ctr"/>
              <a:r>
                <a:rPr lang="en-US" dirty="0"/>
                <a:t>0</a:t>
              </a:r>
              <a:endParaRPr lang="en-CA" dirty="0"/>
            </a:p>
          </p:txBody>
        </p:sp>
        <p:sp>
          <p:nvSpPr>
            <p:cNvPr id="19" name="TextBox 18">
              <a:extLst>
                <a:ext uri="{FF2B5EF4-FFF2-40B4-BE49-F238E27FC236}">
                  <a16:creationId xmlns:a16="http://schemas.microsoft.com/office/drawing/2014/main" id="{3057AEAD-6650-4734-87E8-5D22B4DF9BB0}"/>
                </a:ext>
              </a:extLst>
            </p:cNvPr>
            <p:cNvSpPr txBox="1"/>
            <p:nvPr/>
          </p:nvSpPr>
          <p:spPr>
            <a:xfrm>
              <a:off x="4781547" y="472244"/>
              <a:ext cx="372533" cy="368276"/>
            </a:xfrm>
            <a:prstGeom prst="rect">
              <a:avLst/>
            </a:prstGeom>
            <a:noFill/>
          </p:spPr>
          <p:txBody>
            <a:bodyPr wrap="square" rtlCol="0">
              <a:spAutoFit/>
            </a:bodyPr>
            <a:lstStyle/>
            <a:p>
              <a:pPr algn="ctr"/>
              <a:r>
                <a:rPr lang="en-US" dirty="0"/>
                <a:t>0</a:t>
              </a:r>
              <a:endParaRPr lang="en-CA" dirty="0"/>
            </a:p>
          </p:txBody>
        </p:sp>
        <p:sp>
          <p:nvSpPr>
            <p:cNvPr id="20" name="TextBox 19">
              <a:extLst>
                <a:ext uri="{FF2B5EF4-FFF2-40B4-BE49-F238E27FC236}">
                  <a16:creationId xmlns:a16="http://schemas.microsoft.com/office/drawing/2014/main" id="{0C5F46E8-CCC2-40F2-8BB6-5C8B62046A2E}"/>
                </a:ext>
              </a:extLst>
            </p:cNvPr>
            <p:cNvSpPr txBox="1"/>
            <p:nvPr/>
          </p:nvSpPr>
          <p:spPr>
            <a:xfrm>
              <a:off x="5171496" y="472244"/>
              <a:ext cx="372533" cy="368276"/>
            </a:xfrm>
            <a:prstGeom prst="rect">
              <a:avLst/>
            </a:prstGeom>
            <a:noFill/>
          </p:spPr>
          <p:txBody>
            <a:bodyPr wrap="square" rtlCol="0">
              <a:spAutoFit/>
            </a:bodyPr>
            <a:lstStyle/>
            <a:p>
              <a:pPr algn="ctr"/>
              <a:r>
                <a:rPr lang="en-US" dirty="0"/>
                <a:t>0</a:t>
              </a:r>
              <a:endParaRPr lang="en-CA" dirty="0"/>
            </a:p>
          </p:txBody>
        </p:sp>
        <p:sp>
          <p:nvSpPr>
            <p:cNvPr id="21" name="TextBox 20">
              <a:extLst>
                <a:ext uri="{FF2B5EF4-FFF2-40B4-BE49-F238E27FC236}">
                  <a16:creationId xmlns:a16="http://schemas.microsoft.com/office/drawing/2014/main" id="{C83DFD7B-8947-4D73-9FDE-6D9BD6E2B500}"/>
                </a:ext>
              </a:extLst>
            </p:cNvPr>
            <p:cNvSpPr txBox="1"/>
            <p:nvPr/>
          </p:nvSpPr>
          <p:spPr>
            <a:xfrm>
              <a:off x="5569453" y="472244"/>
              <a:ext cx="372533" cy="368276"/>
            </a:xfrm>
            <a:prstGeom prst="rect">
              <a:avLst/>
            </a:prstGeom>
            <a:noFill/>
          </p:spPr>
          <p:txBody>
            <a:bodyPr wrap="square" rtlCol="0">
              <a:spAutoFit/>
            </a:bodyPr>
            <a:lstStyle/>
            <a:p>
              <a:pPr algn="ctr"/>
              <a:r>
                <a:rPr lang="en-US" dirty="0"/>
                <a:t>0</a:t>
              </a:r>
              <a:endParaRPr lang="en-CA" dirty="0"/>
            </a:p>
          </p:txBody>
        </p:sp>
        <p:sp>
          <p:nvSpPr>
            <p:cNvPr id="22" name="Rectangle 21">
              <a:extLst>
                <a:ext uri="{FF2B5EF4-FFF2-40B4-BE49-F238E27FC236}">
                  <a16:creationId xmlns:a16="http://schemas.microsoft.com/office/drawing/2014/main" id="{3EF2A006-9A72-41FB-B7B5-6EA235E878C4}"/>
                </a:ext>
              </a:extLst>
            </p:cNvPr>
            <p:cNvSpPr/>
            <p:nvPr/>
          </p:nvSpPr>
          <p:spPr>
            <a:xfrm>
              <a:off x="439749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77B1EE8B-980B-4D30-8F00-24662CFED6D2}"/>
                </a:ext>
              </a:extLst>
            </p:cNvPr>
            <p:cNvSpPr/>
            <p:nvPr/>
          </p:nvSpPr>
          <p:spPr>
            <a:xfrm>
              <a:off x="4790013"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BE62478A-86DE-44D7-BAEF-647FB58549FB}"/>
                </a:ext>
              </a:extLst>
            </p:cNvPr>
            <p:cNvSpPr/>
            <p:nvPr/>
          </p:nvSpPr>
          <p:spPr>
            <a:xfrm>
              <a:off x="517842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2DC1E800-1E15-4359-B501-BEAACF18DE12}"/>
                </a:ext>
              </a:extLst>
            </p:cNvPr>
            <p:cNvSpPr/>
            <p:nvPr/>
          </p:nvSpPr>
          <p:spPr>
            <a:xfrm>
              <a:off x="556683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191EC79F-7C7B-4FD1-BC4E-AC38B04D8B5F}"/>
                </a:ext>
              </a:extLst>
            </p:cNvPr>
            <p:cNvSpPr/>
            <p:nvPr/>
          </p:nvSpPr>
          <p:spPr>
            <a:xfrm>
              <a:off x="4004850"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A58E7467-9CEC-4D20-BCAA-F6BCAFAFDC37}"/>
                </a:ext>
              </a:extLst>
            </p:cNvPr>
            <p:cNvSpPr txBox="1"/>
            <p:nvPr/>
          </p:nvSpPr>
          <p:spPr>
            <a:xfrm>
              <a:off x="4000619" y="861080"/>
              <a:ext cx="372533" cy="368276"/>
            </a:xfrm>
            <a:prstGeom prst="rect">
              <a:avLst/>
            </a:prstGeom>
            <a:noFill/>
          </p:spPr>
          <p:txBody>
            <a:bodyPr wrap="square" rtlCol="0">
              <a:spAutoFit/>
            </a:bodyPr>
            <a:lstStyle/>
            <a:p>
              <a:pPr algn="ctr"/>
              <a:r>
                <a:rPr lang="en-US" dirty="0"/>
                <a:t>0</a:t>
              </a:r>
              <a:endParaRPr lang="en-CA" dirty="0"/>
            </a:p>
          </p:txBody>
        </p:sp>
        <p:sp>
          <p:nvSpPr>
            <p:cNvPr id="28" name="TextBox 27">
              <a:extLst>
                <a:ext uri="{FF2B5EF4-FFF2-40B4-BE49-F238E27FC236}">
                  <a16:creationId xmlns:a16="http://schemas.microsoft.com/office/drawing/2014/main" id="{BDE47BB6-B16F-4CE5-B26F-2674BA97675A}"/>
                </a:ext>
              </a:extLst>
            </p:cNvPr>
            <p:cNvSpPr txBox="1"/>
            <p:nvPr/>
          </p:nvSpPr>
          <p:spPr>
            <a:xfrm>
              <a:off x="4403253" y="861080"/>
              <a:ext cx="372533" cy="368276"/>
            </a:xfrm>
            <a:prstGeom prst="rect">
              <a:avLst/>
            </a:prstGeom>
            <a:noFill/>
          </p:spPr>
          <p:txBody>
            <a:bodyPr wrap="square" rtlCol="0">
              <a:spAutoFit/>
            </a:bodyPr>
            <a:lstStyle/>
            <a:p>
              <a:pPr algn="ctr"/>
              <a:r>
                <a:rPr lang="en-US" dirty="0"/>
                <a:t>0</a:t>
              </a:r>
              <a:endParaRPr lang="en-CA" dirty="0"/>
            </a:p>
          </p:txBody>
        </p:sp>
        <p:sp>
          <p:nvSpPr>
            <p:cNvPr id="29" name="TextBox 28">
              <a:extLst>
                <a:ext uri="{FF2B5EF4-FFF2-40B4-BE49-F238E27FC236}">
                  <a16:creationId xmlns:a16="http://schemas.microsoft.com/office/drawing/2014/main" id="{EBCE2463-8F28-4CB3-83EC-36BA2C23A093}"/>
                </a:ext>
              </a:extLst>
            </p:cNvPr>
            <p:cNvSpPr txBox="1"/>
            <p:nvPr/>
          </p:nvSpPr>
          <p:spPr>
            <a:xfrm>
              <a:off x="4781547" y="861080"/>
              <a:ext cx="372533" cy="368276"/>
            </a:xfrm>
            <a:prstGeom prst="rect">
              <a:avLst/>
            </a:prstGeom>
            <a:noFill/>
          </p:spPr>
          <p:txBody>
            <a:bodyPr wrap="square" rtlCol="0">
              <a:spAutoFit/>
            </a:bodyPr>
            <a:lstStyle/>
            <a:p>
              <a:pPr algn="ctr"/>
              <a:r>
                <a:rPr lang="en-US" dirty="0"/>
                <a:t>0</a:t>
              </a:r>
              <a:endParaRPr lang="en-CA" dirty="0"/>
            </a:p>
          </p:txBody>
        </p:sp>
        <p:sp>
          <p:nvSpPr>
            <p:cNvPr id="30" name="TextBox 29">
              <a:extLst>
                <a:ext uri="{FF2B5EF4-FFF2-40B4-BE49-F238E27FC236}">
                  <a16:creationId xmlns:a16="http://schemas.microsoft.com/office/drawing/2014/main" id="{7F21CB32-DB69-4212-9221-A1D17F3A1383}"/>
                </a:ext>
              </a:extLst>
            </p:cNvPr>
            <p:cNvSpPr txBox="1"/>
            <p:nvPr/>
          </p:nvSpPr>
          <p:spPr>
            <a:xfrm>
              <a:off x="5171496" y="861080"/>
              <a:ext cx="372533" cy="368276"/>
            </a:xfrm>
            <a:prstGeom prst="rect">
              <a:avLst/>
            </a:prstGeom>
            <a:noFill/>
          </p:spPr>
          <p:txBody>
            <a:bodyPr wrap="square" rtlCol="0">
              <a:spAutoFit/>
            </a:bodyPr>
            <a:lstStyle/>
            <a:p>
              <a:pPr algn="ctr"/>
              <a:r>
                <a:rPr lang="en-US" dirty="0"/>
                <a:t>0</a:t>
              </a:r>
              <a:endParaRPr lang="en-CA" dirty="0"/>
            </a:p>
          </p:txBody>
        </p:sp>
        <p:sp>
          <p:nvSpPr>
            <p:cNvPr id="31" name="TextBox 30">
              <a:extLst>
                <a:ext uri="{FF2B5EF4-FFF2-40B4-BE49-F238E27FC236}">
                  <a16:creationId xmlns:a16="http://schemas.microsoft.com/office/drawing/2014/main" id="{DD786AA1-7324-4DD7-BCF9-ACED5893AC76}"/>
                </a:ext>
              </a:extLst>
            </p:cNvPr>
            <p:cNvSpPr txBox="1"/>
            <p:nvPr/>
          </p:nvSpPr>
          <p:spPr>
            <a:xfrm>
              <a:off x="5569453" y="861080"/>
              <a:ext cx="372533" cy="368276"/>
            </a:xfrm>
            <a:prstGeom prst="rect">
              <a:avLst/>
            </a:prstGeom>
            <a:noFill/>
          </p:spPr>
          <p:txBody>
            <a:bodyPr wrap="square" rtlCol="0">
              <a:spAutoFit/>
            </a:bodyPr>
            <a:lstStyle/>
            <a:p>
              <a:pPr algn="ctr"/>
              <a:r>
                <a:rPr lang="en-US" dirty="0"/>
                <a:t>0</a:t>
              </a:r>
              <a:endParaRPr lang="en-CA" dirty="0"/>
            </a:p>
          </p:txBody>
        </p:sp>
        <p:sp>
          <p:nvSpPr>
            <p:cNvPr id="32" name="Rectangle 31">
              <a:extLst>
                <a:ext uri="{FF2B5EF4-FFF2-40B4-BE49-F238E27FC236}">
                  <a16:creationId xmlns:a16="http://schemas.microsoft.com/office/drawing/2014/main" id="{2718F92B-EE19-456E-8B2D-7614C20B0D7A}"/>
                </a:ext>
              </a:extLst>
            </p:cNvPr>
            <p:cNvSpPr/>
            <p:nvPr/>
          </p:nvSpPr>
          <p:spPr>
            <a:xfrm>
              <a:off x="439749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CEC66CBE-6FE8-40D8-8394-64C8D4592CBE}"/>
                </a:ext>
              </a:extLst>
            </p:cNvPr>
            <p:cNvSpPr/>
            <p:nvPr/>
          </p:nvSpPr>
          <p:spPr>
            <a:xfrm>
              <a:off x="4790013"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45DCAF38-3172-4623-A389-832E1A1D90FF}"/>
                </a:ext>
              </a:extLst>
            </p:cNvPr>
            <p:cNvSpPr/>
            <p:nvPr/>
          </p:nvSpPr>
          <p:spPr>
            <a:xfrm>
              <a:off x="517842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FB2563C5-FC10-4F28-82E5-7B5D476B4080}"/>
                </a:ext>
              </a:extLst>
            </p:cNvPr>
            <p:cNvSpPr/>
            <p:nvPr/>
          </p:nvSpPr>
          <p:spPr>
            <a:xfrm>
              <a:off x="556683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46EDF885-2C56-4AD5-BF06-8EAB9E1BC2BA}"/>
                </a:ext>
              </a:extLst>
            </p:cNvPr>
            <p:cNvSpPr/>
            <p:nvPr/>
          </p:nvSpPr>
          <p:spPr>
            <a:xfrm>
              <a:off x="4004850"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27508E80-26CE-45B4-BA46-DCCE89F32649}"/>
                </a:ext>
              </a:extLst>
            </p:cNvPr>
            <p:cNvSpPr txBox="1"/>
            <p:nvPr/>
          </p:nvSpPr>
          <p:spPr>
            <a:xfrm>
              <a:off x="4694461" y="1252045"/>
              <a:ext cx="561162" cy="369332"/>
            </a:xfrm>
            <a:prstGeom prst="rect">
              <a:avLst/>
            </a:prstGeom>
            <a:noFill/>
          </p:spPr>
          <p:txBody>
            <a:bodyPr wrap="square" rtlCol="0">
              <a:spAutoFit/>
            </a:bodyPr>
            <a:lstStyle/>
            <a:p>
              <a:pPr algn="ctr"/>
              <a:r>
                <a:rPr lang="en-US" dirty="0"/>
                <a:t>255</a:t>
              </a:r>
              <a:endParaRPr lang="en-CA" sz="3200" dirty="0"/>
            </a:p>
          </p:txBody>
        </p:sp>
        <p:sp>
          <p:nvSpPr>
            <p:cNvPr id="42" name="Rectangle 41">
              <a:extLst>
                <a:ext uri="{FF2B5EF4-FFF2-40B4-BE49-F238E27FC236}">
                  <a16:creationId xmlns:a16="http://schemas.microsoft.com/office/drawing/2014/main" id="{280CFF61-8A86-4C18-A10C-C787E0343ABD}"/>
                </a:ext>
              </a:extLst>
            </p:cNvPr>
            <p:cNvSpPr/>
            <p:nvPr/>
          </p:nvSpPr>
          <p:spPr>
            <a:xfrm>
              <a:off x="439749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4E4306D1-00AE-43F2-80B0-BB0196360C29}"/>
                </a:ext>
              </a:extLst>
            </p:cNvPr>
            <p:cNvSpPr/>
            <p:nvPr/>
          </p:nvSpPr>
          <p:spPr>
            <a:xfrm>
              <a:off x="4790013"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D2529335-E111-4EA9-9E1A-416302DB709E}"/>
                </a:ext>
              </a:extLst>
            </p:cNvPr>
            <p:cNvSpPr/>
            <p:nvPr/>
          </p:nvSpPr>
          <p:spPr>
            <a:xfrm>
              <a:off x="517842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278B6480-ED4A-4076-9B26-A54FC4BC8F8D}"/>
                </a:ext>
              </a:extLst>
            </p:cNvPr>
            <p:cNvSpPr/>
            <p:nvPr/>
          </p:nvSpPr>
          <p:spPr>
            <a:xfrm>
              <a:off x="556683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9F96A0A5-2439-4297-A025-4687E195ACAE}"/>
                </a:ext>
              </a:extLst>
            </p:cNvPr>
            <p:cNvSpPr/>
            <p:nvPr/>
          </p:nvSpPr>
          <p:spPr>
            <a:xfrm>
              <a:off x="4004850"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0EF9C151-70AA-4734-8299-125DA9306CC0}"/>
                </a:ext>
              </a:extLst>
            </p:cNvPr>
            <p:cNvSpPr/>
            <p:nvPr/>
          </p:nvSpPr>
          <p:spPr>
            <a:xfrm>
              <a:off x="439749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34696118-6725-4C00-BE32-5AE378DFBA10}"/>
                </a:ext>
              </a:extLst>
            </p:cNvPr>
            <p:cNvSpPr/>
            <p:nvPr/>
          </p:nvSpPr>
          <p:spPr>
            <a:xfrm>
              <a:off x="4790013"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4" name="Rectangle 53">
              <a:extLst>
                <a:ext uri="{FF2B5EF4-FFF2-40B4-BE49-F238E27FC236}">
                  <a16:creationId xmlns:a16="http://schemas.microsoft.com/office/drawing/2014/main" id="{62013CDC-A5DF-4E07-9B14-14C0A062E643}"/>
                </a:ext>
              </a:extLst>
            </p:cNvPr>
            <p:cNvSpPr/>
            <p:nvPr/>
          </p:nvSpPr>
          <p:spPr>
            <a:xfrm>
              <a:off x="517842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BA9EDBD5-7145-4210-9B1D-BDD1E36E189C}"/>
                </a:ext>
              </a:extLst>
            </p:cNvPr>
            <p:cNvSpPr/>
            <p:nvPr/>
          </p:nvSpPr>
          <p:spPr>
            <a:xfrm>
              <a:off x="556683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020F6EB7-7628-4F73-BA9F-0B91852C45C2}"/>
                </a:ext>
              </a:extLst>
            </p:cNvPr>
            <p:cNvSpPr/>
            <p:nvPr/>
          </p:nvSpPr>
          <p:spPr>
            <a:xfrm>
              <a:off x="4004850"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62" name="TextBox 61">
            <a:extLst>
              <a:ext uri="{FF2B5EF4-FFF2-40B4-BE49-F238E27FC236}">
                <a16:creationId xmlns:a16="http://schemas.microsoft.com/office/drawing/2014/main" id="{4D4E2376-F1C6-414E-9DEE-24B37058DEEE}"/>
              </a:ext>
            </a:extLst>
          </p:cNvPr>
          <p:cNvSpPr txBox="1"/>
          <p:nvPr/>
        </p:nvSpPr>
        <p:spPr>
          <a:xfrm>
            <a:off x="5125316" y="2174696"/>
            <a:ext cx="1938748" cy="369332"/>
          </a:xfrm>
          <a:prstGeom prst="rect">
            <a:avLst/>
          </a:prstGeom>
          <a:noFill/>
        </p:spPr>
        <p:txBody>
          <a:bodyPr wrap="square" rtlCol="0">
            <a:spAutoFit/>
          </a:bodyPr>
          <a:lstStyle/>
          <a:p>
            <a:pPr algn="ctr"/>
            <a:r>
              <a:rPr lang="en-US" dirty="0"/>
              <a:t>Original image</a:t>
            </a:r>
          </a:p>
        </p:txBody>
      </p:sp>
      <p:grpSp>
        <p:nvGrpSpPr>
          <p:cNvPr id="167" name="Group 166">
            <a:extLst>
              <a:ext uri="{FF2B5EF4-FFF2-40B4-BE49-F238E27FC236}">
                <a16:creationId xmlns:a16="http://schemas.microsoft.com/office/drawing/2014/main" id="{786B81EB-BD21-4BDB-84CB-2643B26B0365}"/>
              </a:ext>
            </a:extLst>
          </p:cNvPr>
          <p:cNvGrpSpPr/>
          <p:nvPr/>
        </p:nvGrpSpPr>
        <p:grpSpPr>
          <a:xfrm>
            <a:off x="5019831" y="2737947"/>
            <a:ext cx="2144687" cy="1929912"/>
            <a:chOff x="2979908" y="1684255"/>
            <a:chExt cx="2144687" cy="1929912"/>
          </a:xfrm>
        </p:grpSpPr>
        <p:sp>
          <p:nvSpPr>
            <p:cNvPr id="90" name="Rectangle 89">
              <a:extLst>
                <a:ext uri="{FF2B5EF4-FFF2-40B4-BE49-F238E27FC236}">
                  <a16:creationId xmlns:a16="http://schemas.microsoft.com/office/drawing/2014/main" id="{771A58D0-E9F2-4476-B8DE-294B9A111F3A}"/>
                </a:ext>
              </a:extLst>
            </p:cNvPr>
            <p:cNvSpPr/>
            <p:nvPr/>
          </p:nvSpPr>
          <p:spPr>
            <a:xfrm>
              <a:off x="348811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1" name="Rectangle 90">
              <a:extLst>
                <a:ext uri="{FF2B5EF4-FFF2-40B4-BE49-F238E27FC236}">
                  <a16:creationId xmlns:a16="http://schemas.microsoft.com/office/drawing/2014/main" id="{79F522C3-4390-4F59-9903-0D64CDD57239}"/>
                </a:ext>
              </a:extLst>
            </p:cNvPr>
            <p:cNvSpPr/>
            <p:nvPr/>
          </p:nvSpPr>
          <p:spPr>
            <a:xfrm>
              <a:off x="3880635"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2" name="Rectangle 91">
              <a:extLst>
                <a:ext uri="{FF2B5EF4-FFF2-40B4-BE49-F238E27FC236}">
                  <a16:creationId xmlns:a16="http://schemas.microsoft.com/office/drawing/2014/main" id="{54BF7699-B650-45F5-9E2A-ED847F24B3CD}"/>
                </a:ext>
              </a:extLst>
            </p:cNvPr>
            <p:cNvSpPr/>
            <p:nvPr/>
          </p:nvSpPr>
          <p:spPr>
            <a:xfrm>
              <a:off x="426904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3" name="Rectangle 92">
              <a:extLst>
                <a:ext uri="{FF2B5EF4-FFF2-40B4-BE49-F238E27FC236}">
                  <a16:creationId xmlns:a16="http://schemas.microsoft.com/office/drawing/2014/main" id="{E01ABAF1-96BD-479E-A44A-873250BC7E63}"/>
                </a:ext>
              </a:extLst>
            </p:cNvPr>
            <p:cNvSpPr/>
            <p:nvPr/>
          </p:nvSpPr>
          <p:spPr>
            <a:xfrm>
              <a:off x="465745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4" name="Rectangle 93">
              <a:extLst>
                <a:ext uri="{FF2B5EF4-FFF2-40B4-BE49-F238E27FC236}">
                  <a16:creationId xmlns:a16="http://schemas.microsoft.com/office/drawing/2014/main" id="{BFE791C8-1787-4DC6-B550-B9F93E437C31}"/>
                </a:ext>
              </a:extLst>
            </p:cNvPr>
            <p:cNvSpPr/>
            <p:nvPr/>
          </p:nvSpPr>
          <p:spPr>
            <a:xfrm>
              <a:off x="3095472"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5" name="TextBox 94">
              <a:extLst>
                <a:ext uri="{FF2B5EF4-FFF2-40B4-BE49-F238E27FC236}">
                  <a16:creationId xmlns:a16="http://schemas.microsoft.com/office/drawing/2014/main" id="{A693E622-BB63-41E7-97C6-AC8818CF87BC}"/>
                </a:ext>
              </a:extLst>
            </p:cNvPr>
            <p:cNvSpPr txBox="1"/>
            <p:nvPr/>
          </p:nvSpPr>
          <p:spPr>
            <a:xfrm>
              <a:off x="3091241"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6" name="TextBox 95">
              <a:extLst>
                <a:ext uri="{FF2B5EF4-FFF2-40B4-BE49-F238E27FC236}">
                  <a16:creationId xmlns:a16="http://schemas.microsoft.com/office/drawing/2014/main" id="{8483CFDB-D39C-4A27-B8F7-CB1249F8457C}"/>
                </a:ext>
              </a:extLst>
            </p:cNvPr>
            <p:cNvSpPr txBox="1"/>
            <p:nvPr/>
          </p:nvSpPr>
          <p:spPr>
            <a:xfrm>
              <a:off x="3493875"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7" name="TextBox 96">
              <a:extLst>
                <a:ext uri="{FF2B5EF4-FFF2-40B4-BE49-F238E27FC236}">
                  <a16:creationId xmlns:a16="http://schemas.microsoft.com/office/drawing/2014/main" id="{51A83776-5020-4392-80A8-8DB40907C1E3}"/>
                </a:ext>
              </a:extLst>
            </p:cNvPr>
            <p:cNvSpPr txBox="1"/>
            <p:nvPr/>
          </p:nvSpPr>
          <p:spPr>
            <a:xfrm>
              <a:off x="3872169"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8" name="TextBox 97">
              <a:extLst>
                <a:ext uri="{FF2B5EF4-FFF2-40B4-BE49-F238E27FC236}">
                  <a16:creationId xmlns:a16="http://schemas.microsoft.com/office/drawing/2014/main" id="{0DD756B8-60C7-4085-A157-6C912D280CA1}"/>
                </a:ext>
              </a:extLst>
            </p:cNvPr>
            <p:cNvSpPr txBox="1"/>
            <p:nvPr/>
          </p:nvSpPr>
          <p:spPr>
            <a:xfrm>
              <a:off x="4262118"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9" name="TextBox 98">
              <a:extLst>
                <a:ext uri="{FF2B5EF4-FFF2-40B4-BE49-F238E27FC236}">
                  <a16:creationId xmlns:a16="http://schemas.microsoft.com/office/drawing/2014/main" id="{0C8ACE9C-AAC4-4AB2-8671-4CC5B5C72568}"/>
                </a:ext>
              </a:extLst>
            </p:cNvPr>
            <p:cNvSpPr txBox="1"/>
            <p:nvPr/>
          </p:nvSpPr>
          <p:spPr>
            <a:xfrm>
              <a:off x="4660075" y="1686384"/>
              <a:ext cx="372533" cy="368276"/>
            </a:xfrm>
            <a:prstGeom prst="rect">
              <a:avLst/>
            </a:prstGeom>
            <a:noFill/>
            <a:ln>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0" name="Rectangle 99">
              <a:extLst>
                <a:ext uri="{FF2B5EF4-FFF2-40B4-BE49-F238E27FC236}">
                  <a16:creationId xmlns:a16="http://schemas.microsoft.com/office/drawing/2014/main" id="{A65C9367-4939-4B9D-861A-891A6DF2718D}"/>
                </a:ext>
              </a:extLst>
            </p:cNvPr>
            <p:cNvSpPr/>
            <p:nvPr/>
          </p:nvSpPr>
          <p:spPr>
            <a:xfrm>
              <a:off x="348811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1" name="Rectangle 100">
              <a:extLst>
                <a:ext uri="{FF2B5EF4-FFF2-40B4-BE49-F238E27FC236}">
                  <a16:creationId xmlns:a16="http://schemas.microsoft.com/office/drawing/2014/main" id="{FDECCDED-1B54-498E-ADB9-5463C1D1CBBB}"/>
                </a:ext>
              </a:extLst>
            </p:cNvPr>
            <p:cNvSpPr/>
            <p:nvPr/>
          </p:nvSpPr>
          <p:spPr>
            <a:xfrm>
              <a:off x="3880635"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2" name="Rectangle 101">
              <a:extLst>
                <a:ext uri="{FF2B5EF4-FFF2-40B4-BE49-F238E27FC236}">
                  <a16:creationId xmlns:a16="http://schemas.microsoft.com/office/drawing/2014/main" id="{084B010E-781D-40F2-8EA4-23903782F449}"/>
                </a:ext>
              </a:extLst>
            </p:cNvPr>
            <p:cNvSpPr/>
            <p:nvPr/>
          </p:nvSpPr>
          <p:spPr>
            <a:xfrm>
              <a:off x="426904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3" name="Rectangle 102">
              <a:extLst>
                <a:ext uri="{FF2B5EF4-FFF2-40B4-BE49-F238E27FC236}">
                  <a16:creationId xmlns:a16="http://schemas.microsoft.com/office/drawing/2014/main" id="{0B167170-6A39-43A4-ACB2-C89116E1D46D}"/>
                </a:ext>
              </a:extLst>
            </p:cNvPr>
            <p:cNvSpPr/>
            <p:nvPr/>
          </p:nvSpPr>
          <p:spPr>
            <a:xfrm>
              <a:off x="465745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4" name="Rectangle 103">
              <a:extLst>
                <a:ext uri="{FF2B5EF4-FFF2-40B4-BE49-F238E27FC236}">
                  <a16:creationId xmlns:a16="http://schemas.microsoft.com/office/drawing/2014/main" id="{E15043C7-6B96-4019-85B8-35D82222E163}"/>
                </a:ext>
              </a:extLst>
            </p:cNvPr>
            <p:cNvSpPr/>
            <p:nvPr/>
          </p:nvSpPr>
          <p:spPr>
            <a:xfrm>
              <a:off x="3095472"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5" name="TextBox 104">
              <a:extLst>
                <a:ext uri="{FF2B5EF4-FFF2-40B4-BE49-F238E27FC236}">
                  <a16:creationId xmlns:a16="http://schemas.microsoft.com/office/drawing/2014/main" id="{76F5DEDE-08D5-4330-889B-A9D88251362B}"/>
                </a:ext>
              </a:extLst>
            </p:cNvPr>
            <p:cNvSpPr txBox="1"/>
            <p:nvPr/>
          </p:nvSpPr>
          <p:spPr>
            <a:xfrm>
              <a:off x="3091241" y="2075220"/>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6" name="TextBox 105">
              <a:extLst>
                <a:ext uri="{FF2B5EF4-FFF2-40B4-BE49-F238E27FC236}">
                  <a16:creationId xmlns:a16="http://schemas.microsoft.com/office/drawing/2014/main" id="{FEACCC79-5DA6-4FC7-A1B7-DEC9A8DCB760}"/>
                </a:ext>
              </a:extLst>
            </p:cNvPr>
            <p:cNvSpPr txBox="1"/>
            <p:nvPr/>
          </p:nvSpPr>
          <p:spPr>
            <a:xfrm>
              <a:off x="3421609" y="2075220"/>
              <a:ext cx="485742"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7" name="TextBox 106">
              <a:extLst>
                <a:ext uri="{FF2B5EF4-FFF2-40B4-BE49-F238E27FC236}">
                  <a16:creationId xmlns:a16="http://schemas.microsoft.com/office/drawing/2014/main" id="{9C7466D4-35FA-4631-AF47-4322A9ED5025}"/>
                </a:ext>
              </a:extLst>
            </p:cNvPr>
            <p:cNvSpPr txBox="1"/>
            <p:nvPr/>
          </p:nvSpPr>
          <p:spPr>
            <a:xfrm>
              <a:off x="3794144" y="2075220"/>
              <a:ext cx="561161"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8" name="TextBox 107">
              <a:extLst>
                <a:ext uri="{FF2B5EF4-FFF2-40B4-BE49-F238E27FC236}">
                  <a16:creationId xmlns:a16="http://schemas.microsoft.com/office/drawing/2014/main" id="{E711C748-9D73-4B8A-A106-A7A10E2C6A1B}"/>
                </a:ext>
              </a:extLst>
            </p:cNvPr>
            <p:cNvSpPr txBox="1"/>
            <p:nvPr/>
          </p:nvSpPr>
          <p:spPr>
            <a:xfrm>
              <a:off x="4233488" y="2075220"/>
              <a:ext cx="461396" cy="369332"/>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9" name="TextBox 108">
              <a:extLst>
                <a:ext uri="{FF2B5EF4-FFF2-40B4-BE49-F238E27FC236}">
                  <a16:creationId xmlns:a16="http://schemas.microsoft.com/office/drawing/2014/main" id="{D5218C5E-2D9A-49A2-AF35-EBF550D55AA1}"/>
                </a:ext>
              </a:extLst>
            </p:cNvPr>
            <p:cNvSpPr txBox="1"/>
            <p:nvPr/>
          </p:nvSpPr>
          <p:spPr>
            <a:xfrm>
              <a:off x="4660075" y="2075220"/>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0" name="Rectangle 109">
              <a:extLst>
                <a:ext uri="{FF2B5EF4-FFF2-40B4-BE49-F238E27FC236}">
                  <a16:creationId xmlns:a16="http://schemas.microsoft.com/office/drawing/2014/main" id="{510335A4-410C-4F69-8ADC-6651D79E6ED4}"/>
                </a:ext>
              </a:extLst>
            </p:cNvPr>
            <p:cNvSpPr/>
            <p:nvPr/>
          </p:nvSpPr>
          <p:spPr>
            <a:xfrm>
              <a:off x="348811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1" name="Rectangle 110">
              <a:extLst>
                <a:ext uri="{FF2B5EF4-FFF2-40B4-BE49-F238E27FC236}">
                  <a16:creationId xmlns:a16="http://schemas.microsoft.com/office/drawing/2014/main" id="{42186E86-2FA3-40A3-A626-EAD37DC5667E}"/>
                </a:ext>
              </a:extLst>
            </p:cNvPr>
            <p:cNvSpPr/>
            <p:nvPr/>
          </p:nvSpPr>
          <p:spPr>
            <a:xfrm>
              <a:off x="3880635"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2" name="Rectangle 111">
              <a:extLst>
                <a:ext uri="{FF2B5EF4-FFF2-40B4-BE49-F238E27FC236}">
                  <a16:creationId xmlns:a16="http://schemas.microsoft.com/office/drawing/2014/main" id="{30FC0BB1-C3B4-467E-9EDA-8CA88CDCC422}"/>
                </a:ext>
              </a:extLst>
            </p:cNvPr>
            <p:cNvSpPr/>
            <p:nvPr/>
          </p:nvSpPr>
          <p:spPr>
            <a:xfrm>
              <a:off x="426904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3" name="Rectangle 112">
              <a:extLst>
                <a:ext uri="{FF2B5EF4-FFF2-40B4-BE49-F238E27FC236}">
                  <a16:creationId xmlns:a16="http://schemas.microsoft.com/office/drawing/2014/main" id="{59E92D31-7848-4CA5-8C26-B84E4EB69543}"/>
                </a:ext>
              </a:extLst>
            </p:cNvPr>
            <p:cNvSpPr/>
            <p:nvPr/>
          </p:nvSpPr>
          <p:spPr>
            <a:xfrm>
              <a:off x="465745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4" name="Rectangle 113">
              <a:extLst>
                <a:ext uri="{FF2B5EF4-FFF2-40B4-BE49-F238E27FC236}">
                  <a16:creationId xmlns:a16="http://schemas.microsoft.com/office/drawing/2014/main" id="{8FD25C84-E8AF-46FF-B882-7436B28010FD}"/>
                </a:ext>
              </a:extLst>
            </p:cNvPr>
            <p:cNvSpPr/>
            <p:nvPr/>
          </p:nvSpPr>
          <p:spPr>
            <a:xfrm>
              <a:off x="3095472"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5" name="TextBox 114">
              <a:extLst>
                <a:ext uri="{FF2B5EF4-FFF2-40B4-BE49-F238E27FC236}">
                  <a16:creationId xmlns:a16="http://schemas.microsoft.com/office/drawing/2014/main" id="{732B2CB5-C0D4-42FE-8EB1-90DABF413848}"/>
                </a:ext>
              </a:extLst>
            </p:cNvPr>
            <p:cNvSpPr txBox="1"/>
            <p:nvPr/>
          </p:nvSpPr>
          <p:spPr>
            <a:xfrm>
              <a:off x="3018545" y="2466185"/>
              <a:ext cx="559183" cy="369332"/>
            </a:xfrm>
            <a:prstGeom prst="rect">
              <a:avLst/>
            </a:prstGeom>
            <a:noFill/>
            <a:ln>
              <a:noFill/>
            </a:ln>
          </p:spPr>
          <p:txBody>
            <a:bodyPr wrap="square" rtlCol="0">
              <a:spAutoFit/>
            </a:bodyPr>
            <a:lstStyle/>
            <a:p>
              <a:pPr algn="ctr"/>
              <a:r>
                <a:rPr lang="en-US" dirty="0">
                  <a:solidFill>
                    <a:srgbClr val="FF0000"/>
                  </a:solidFill>
                </a:rPr>
                <a:t>255</a:t>
              </a:r>
              <a:endParaRPr lang="en-CA" dirty="0">
                <a:solidFill>
                  <a:srgbClr val="FF0000"/>
                </a:solidFill>
              </a:endParaRPr>
            </a:p>
          </p:txBody>
        </p:sp>
        <p:sp>
          <p:nvSpPr>
            <p:cNvPr id="116" name="TextBox 115">
              <a:extLst>
                <a:ext uri="{FF2B5EF4-FFF2-40B4-BE49-F238E27FC236}">
                  <a16:creationId xmlns:a16="http://schemas.microsoft.com/office/drawing/2014/main" id="{9A8ABAE3-4A50-4674-AD6F-E5577D3434C1}"/>
                </a:ext>
              </a:extLst>
            </p:cNvPr>
            <p:cNvSpPr txBox="1"/>
            <p:nvPr/>
          </p:nvSpPr>
          <p:spPr>
            <a:xfrm>
              <a:off x="3405734" y="2466185"/>
              <a:ext cx="539091" cy="369332"/>
            </a:xfrm>
            <a:prstGeom prst="rect">
              <a:avLst/>
            </a:prstGeom>
            <a:noFill/>
            <a:ln>
              <a:noFill/>
            </a:ln>
          </p:spPr>
          <p:txBody>
            <a:bodyPr wrap="square" rtlCol="0">
              <a:spAutoFit/>
            </a:bodyPr>
            <a:lstStyle/>
            <a:p>
              <a:pPr algn="ctr"/>
              <a:r>
                <a:rPr lang="en-US" dirty="0">
                  <a:solidFill>
                    <a:srgbClr val="FF0000"/>
                  </a:solidFill>
                </a:rPr>
                <a:t>255</a:t>
              </a:r>
              <a:endParaRPr lang="en-CA" dirty="0">
                <a:solidFill>
                  <a:srgbClr val="FF0000"/>
                </a:solidFill>
              </a:endParaRPr>
            </a:p>
          </p:txBody>
        </p:sp>
        <p:sp>
          <p:nvSpPr>
            <p:cNvPr id="117" name="TextBox 116">
              <a:extLst>
                <a:ext uri="{FF2B5EF4-FFF2-40B4-BE49-F238E27FC236}">
                  <a16:creationId xmlns:a16="http://schemas.microsoft.com/office/drawing/2014/main" id="{27ED403F-044F-4619-A684-FA8A53BDF595}"/>
                </a:ext>
              </a:extLst>
            </p:cNvPr>
            <p:cNvSpPr txBox="1"/>
            <p:nvPr/>
          </p:nvSpPr>
          <p:spPr>
            <a:xfrm>
              <a:off x="3785083" y="2466185"/>
              <a:ext cx="561162" cy="369332"/>
            </a:xfrm>
            <a:prstGeom prst="rect">
              <a:avLst/>
            </a:prstGeom>
            <a:noFill/>
            <a:ln>
              <a:noFill/>
            </a:ln>
          </p:spPr>
          <p:txBody>
            <a:bodyPr wrap="square" rtlCol="0">
              <a:spAutoFit/>
            </a:bodyPr>
            <a:lstStyle/>
            <a:p>
              <a:pPr algn="ctr"/>
              <a:r>
                <a:rPr lang="en-US" dirty="0">
                  <a:solidFill>
                    <a:srgbClr val="FF0000"/>
                  </a:solidFill>
                </a:rPr>
                <a:t>255</a:t>
              </a:r>
              <a:endParaRPr lang="en-CA" sz="3200" dirty="0">
                <a:solidFill>
                  <a:srgbClr val="FF0000"/>
                </a:solidFill>
              </a:endParaRPr>
            </a:p>
          </p:txBody>
        </p:sp>
        <p:sp>
          <p:nvSpPr>
            <p:cNvPr id="118" name="TextBox 117">
              <a:extLst>
                <a:ext uri="{FF2B5EF4-FFF2-40B4-BE49-F238E27FC236}">
                  <a16:creationId xmlns:a16="http://schemas.microsoft.com/office/drawing/2014/main" id="{846C5F6A-6188-40FB-B1D7-BFBF14819F79}"/>
                </a:ext>
              </a:extLst>
            </p:cNvPr>
            <p:cNvSpPr txBox="1"/>
            <p:nvPr/>
          </p:nvSpPr>
          <p:spPr>
            <a:xfrm>
              <a:off x="4209142" y="2466185"/>
              <a:ext cx="534784" cy="369332"/>
            </a:xfrm>
            <a:prstGeom prst="rect">
              <a:avLst/>
            </a:prstGeom>
            <a:noFill/>
            <a:ln>
              <a:noFill/>
            </a:ln>
          </p:spPr>
          <p:txBody>
            <a:bodyPr wrap="square" rtlCol="0">
              <a:spAutoFit/>
            </a:bodyPr>
            <a:lstStyle/>
            <a:p>
              <a:pPr algn="ctr"/>
              <a:r>
                <a:rPr lang="en-US" dirty="0">
                  <a:solidFill>
                    <a:srgbClr val="FF0000"/>
                  </a:solidFill>
                </a:rPr>
                <a:t>255</a:t>
              </a:r>
              <a:endParaRPr lang="en-CA" dirty="0">
                <a:solidFill>
                  <a:srgbClr val="FF0000"/>
                </a:solidFill>
              </a:endParaRPr>
            </a:p>
          </p:txBody>
        </p:sp>
        <p:sp>
          <p:nvSpPr>
            <p:cNvPr id="119" name="TextBox 118">
              <a:extLst>
                <a:ext uri="{FF2B5EF4-FFF2-40B4-BE49-F238E27FC236}">
                  <a16:creationId xmlns:a16="http://schemas.microsoft.com/office/drawing/2014/main" id="{E5BDF058-C4FC-4098-AA67-603D872B3D3E}"/>
                </a:ext>
              </a:extLst>
            </p:cNvPr>
            <p:cNvSpPr txBox="1"/>
            <p:nvPr/>
          </p:nvSpPr>
          <p:spPr>
            <a:xfrm>
              <a:off x="4585504" y="2466185"/>
              <a:ext cx="539091" cy="369332"/>
            </a:xfrm>
            <a:prstGeom prst="rect">
              <a:avLst/>
            </a:prstGeom>
            <a:noFill/>
            <a:ln>
              <a:noFill/>
            </a:ln>
          </p:spPr>
          <p:txBody>
            <a:bodyPr wrap="square" rtlCol="0">
              <a:spAutoFit/>
            </a:bodyPr>
            <a:lstStyle/>
            <a:p>
              <a:pPr algn="ctr"/>
              <a:r>
                <a:rPr lang="en-US" dirty="0">
                  <a:solidFill>
                    <a:srgbClr val="FF0000"/>
                  </a:solidFill>
                </a:rPr>
                <a:t>255</a:t>
              </a:r>
              <a:endParaRPr lang="en-CA" dirty="0">
                <a:solidFill>
                  <a:srgbClr val="FF0000"/>
                </a:solidFill>
              </a:endParaRPr>
            </a:p>
          </p:txBody>
        </p:sp>
        <p:sp>
          <p:nvSpPr>
            <p:cNvPr id="120" name="Rectangle 119">
              <a:extLst>
                <a:ext uri="{FF2B5EF4-FFF2-40B4-BE49-F238E27FC236}">
                  <a16:creationId xmlns:a16="http://schemas.microsoft.com/office/drawing/2014/main" id="{105412EB-3FFB-48B8-BA5D-35D48472275D}"/>
                </a:ext>
              </a:extLst>
            </p:cNvPr>
            <p:cNvSpPr/>
            <p:nvPr/>
          </p:nvSpPr>
          <p:spPr>
            <a:xfrm>
              <a:off x="348811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1" name="Rectangle 120">
              <a:extLst>
                <a:ext uri="{FF2B5EF4-FFF2-40B4-BE49-F238E27FC236}">
                  <a16:creationId xmlns:a16="http://schemas.microsoft.com/office/drawing/2014/main" id="{C8FD264A-41A4-4E1C-9DA5-252F94E9AFCC}"/>
                </a:ext>
              </a:extLst>
            </p:cNvPr>
            <p:cNvSpPr/>
            <p:nvPr/>
          </p:nvSpPr>
          <p:spPr>
            <a:xfrm>
              <a:off x="3880635"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2" name="Rectangle 121">
              <a:extLst>
                <a:ext uri="{FF2B5EF4-FFF2-40B4-BE49-F238E27FC236}">
                  <a16:creationId xmlns:a16="http://schemas.microsoft.com/office/drawing/2014/main" id="{076D28E1-230D-4838-A909-0EACC7E4D810}"/>
                </a:ext>
              </a:extLst>
            </p:cNvPr>
            <p:cNvSpPr/>
            <p:nvPr/>
          </p:nvSpPr>
          <p:spPr>
            <a:xfrm>
              <a:off x="426904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3" name="Rectangle 122">
              <a:extLst>
                <a:ext uri="{FF2B5EF4-FFF2-40B4-BE49-F238E27FC236}">
                  <a16:creationId xmlns:a16="http://schemas.microsoft.com/office/drawing/2014/main" id="{89D76F03-00DB-4CE1-BD0D-E481337DC537}"/>
                </a:ext>
              </a:extLst>
            </p:cNvPr>
            <p:cNvSpPr/>
            <p:nvPr/>
          </p:nvSpPr>
          <p:spPr>
            <a:xfrm>
              <a:off x="465745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4" name="Rectangle 123">
              <a:extLst>
                <a:ext uri="{FF2B5EF4-FFF2-40B4-BE49-F238E27FC236}">
                  <a16:creationId xmlns:a16="http://schemas.microsoft.com/office/drawing/2014/main" id="{68EB4F53-8658-4AE9-A7BD-66927C976D4D}"/>
                </a:ext>
              </a:extLst>
            </p:cNvPr>
            <p:cNvSpPr/>
            <p:nvPr/>
          </p:nvSpPr>
          <p:spPr>
            <a:xfrm>
              <a:off x="3095472"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5" name="TextBox 124">
              <a:extLst>
                <a:ext uri="{FF2B5EF4-FFF2-40B4-BE49-F238E27FC236}">
                  <a16:creationId xmlns:a16="http://schemas.microsoft.com/office/drawing/2014/main" id="{83BEDB30-D053-42E4-8006-2DFF36948A4D}"/>
                </a:ext>
              </a:extLst>
            </p:cNvPr>
            <p:cNvSpPr txBox="1"/>
            <p:nvPr/>
          </p:nvSpPr>
          <p:spPr>
            <a:xfrm>
              <a:off x="2979908" y="2853504"/>
              <a:ext cx="611787" cy="369332"/>
            </a:xfrm>
            <a:prstGeom prst="rect">
              <a:avLst/>
            </a:prstGeom>
            <a:noFill/>
            <a:ln>
              <a:noFill/>
            </a:ln>
          </p:spPr>
          <p:txBody>
            <a:bodyPr wrap="square" rtlCol="0">
              <a:spAutoFit/>
            </a:bodyPr>
            <a:lstStyle/>
            <a:p>
              <a:pPr algn="ctr"/>
              <a:r>
                <a:rPr lang="en-US" dirty="0">
                  <a:solidFill>
                    <a:srgbClr val="FF0000"/>
                  </a:solidFill>
                </a:rPr>
                <a:t>255</a:t>
              </a:r>
              <a:endParaRPr lang="en-CA" dirty="0">
                <a:solidFill>
                  <a:srgbClr val="FF0000"/>
                </a:solidFill>
              </a:endParaRPr>
            </a:p>
          </p:txBody>
        </p:sp>
        <p:sp>
          <p:nvSpPr>
            <p:cNvPr id="126" name="TextBox 125">
              <a:extLst>
                <a:ext uri="{FF2B5EF4-FFF2-40B4-BE49-F238E27FC236}">
                  <a16:creationId xmlns:a16="http://schemas.microsoft.com/office/drawing/2014/main" id="{70D93F86-DDAB-487A-ADFF-7158D0C36611}"/>
                </a:ext>
              </a:extLst>
            </p:cNvPr>
            <p:cNvSpPr txBox="1"/>
            <p:nvPr/>
          </p:nvSpPr>
          <p:spPr>
            <a:xfrm>
              <a:off x="3384135" y="2853504"/>
              <a:ext cx="560690" cy="369332"/>
            </a:xfrm>
            <a:prstGeom prst="rect">
              <a:avLst/>
            </a:prstGeom>
            <a:noFill/>
            <a:ln>
              <a:noFill/>
            </a:ln>
          </p:spPr>
          <p:txBody>
            <a:bodyPr wrap="square" rtlCol="0">
              <a:spAutoFit/>
            </a:bodyPr>
            <a:lstStyle/>
            <a:p>
              <a:pPr algn="ctr"/>
              <a:r>
                <a:rPr lang="en-US" dirty="0">
                  <a:solidFill>
                    <a:srgbClr val="FF0000"/>
                  </a:solidFill>
                </a:rPr>
                <a:t>255</a:t>
              </a:r>
              <a:endParaRPr lang="en-CA" dirty="0">
                <a:solidFill>
                  <a:srgbClr val="FF0000"/>
                </a:solidFill>
              </a:endParaRPr>
            </a:p>
          </p:txBody>
        </p:sp>
        <p:sp>
          <p:nvSpPr>
            <p:cNvPr id="127" name="TextBox 126">
              <a:extLst>
                <a:ext uri="{FF2B5EF4-FFF2-40B4-BE49-F238E27FC236}">
                  <a16:creationId xmlns:a16="http://schemas.microsoft.com/office/drawing/2014/main" id="{1C4A899F-51C5-4C40-AC5E-C10CD55FFC8B}"/>
                </a:ext>
              </a:extLst>
            </p:cNvPr>
            <p:cNvSpPr txBox="1"/>
            <p:nvPr/>
          </p:nvSpPr>
          <p:spPr>
            <a:xfrm>
              <a:off x="3805613" y="2853504"/>
              <a:ext cx="534784" cy="369332"/>
            </a:xfrm>
            <a:prstGeom prst="rect">
              <a:avLst/>
            </a:prstGeom>
            <a:noFill/>
            <a:ln>
              <a:noFill/>
            </a:ln>
          </p:spPr>
          <p:txBody>
            <a:bodyPr wrap="square" rtlCol="0">
              <a:spAutoFit/>
            </a:bodyPr>
            <a:lstStyle/>
            <a:p>
              <a:pPr algn="ctr"/>
              <a:r>
                <a:rPr lang="en-US" dirty="0">
                  <a:solidFill>
                    <a:srgbClr val="FF0000"/>
                  </a:solidFill>
                </a:rPr>
                <a:t>255</a:t>
              </a:r>
              <a:endParaRPr lang="en-CA" dirty="0">
                <a:solidFill>
                  <a:srgbClr val="FF0000"/>
                </a:solidFill>
              </a:endParaRPr>
            </a:p>
          </p:txBody>
        </p:sp>
        <p:sp>
          <p:nvSpPr>
            <p:cNvPr id="128" name="TextBox 127">
              <a:extLst>
                <a:ext uri="{FF2B5EF4-FFF2-40B4-BE49-F238E27FC236}">
                  <a16:creationId xmlns:a16="http://schemas.microsoft.com/office/drawing/2014/main" id="{E5DD177C-ECAA-4D1B-8E06-5604AC5C55CB}"/>
                </a:ext>
              </a:extLst>
            </p:cNvPr>
            <p:cNvSpPr txBox="1"/>
            <p:nvPr/>
          </p:nvSpPr>
          <p:spPr>
            <a:xfrm>
              <a:off x="4197380" y="2853504"/>
              <a:ext cx="536141" cy="369332"/>
            </a:xfrm>
            <a:prstGeom prst="rect">
              <a:avLst/>
            </a:prstGeom>
            <a:noFill/>
            <a:ln>
              <a:noFill/>
            </a:ln>
          </p:spPr>
          <p:txBody>
            <a:bodyPr wrap="square" rtlCol="0">
              <a:spAutoFit/>
            </a:bodyPr>
            <a:lstStyle/>
            <a:p>
              <a:pPr algn="ctr"/>
              <a:r>
                <a:rPr lang="en-US" dirty="0">
                  <a:solidFill>
                    <a:srgbClr val="FF0000"/>
                  </a:solidFill>
                </a:rPr>
                <a:t>255</a:t>
              </a:r>
              <a:endParaRPr lang="en-CA" dirty="0">
                <a:solidFill>
                  <a:srgbClr val="FF0000"/>
                </a:solidFill>
              </a:endParaRPr>
            </a:p>
          </p:txBody>
        </p:sp>
        <p:sp>
          <p:nvSpPr>
            <p:cNvPr id="129" name="TextBox 128">
              <a:extLst>
                <a:ext uri="{FF2B5EF4-FFF2-40B4-BE49-F238E27FC236}">
                  <a16:creationId xmlns:a16="http://schemas.microsoft.com/office/drawing/2014/main" id="{0B1014F3-0D49-4376-96F3-87057D8ADFD2}"/>
                </a:ext>
              </a:extLst>
            </p:cNvPr>
            <p:cNvSpPr txBox="1"/>
            <p:nvPr/>
          </p:nvSpPr>
          <p:spPr>
            <a:xfrm>
              <a:off x="4582801" y="2853504"/>
              <a:ext cx="540847" cy="369332"/>
            </a:xfrm>
            <a:prstGeom prst="rect">
              <a:avLst/>
            </a:prstGeom>
            <a:noFill/>
            <a:ln>
              <a:noFill/>
            </a:ln>
          </p:spPr>
          <p:txBody>
            <a:bodyPr wrap="square" rtlCol="0">
              <a:spAutoFit/>
            </a:bodyPr>
            <a:lstStyle/>
            <a:p>
              <a:pPr algn="ctr"/>
              <a:r>
                <a:rPr lang="en-US" dirty="0">
                  <a:solidFill>
                    <a:srgbClr val="FF0000"/>
                  </a:solidFill>
                </a:rPr>
                <a:t>255</a:t>
              </a:r>
              <a:endParaRPr lang="en-CA" dirty="0">
                <a:solidFill>
                  <a:srgbClr val="FF0000"/>
                </a:solidFill>
              </a:endParaRPr>
            </a:p>
          </p:txBody>
        </p:sp>
        <p:sp>
          <p:nvSpPr>
            <p:cNvPr id="130" name="Rectangle 129">
              <a:extLst>
                <a:ext uri="{FF2B5EF4-FFF2-40B4-BE49-F238E27FC236}">
                  <a16:creationId xmlns:a16="http://schemas.microsoft.com/office/drawing/2014/main" id="{6B0F714F-B73A-4D08-80F3-2F36833194D9}"/>
                </a:ext>
              </a:extLst>
            </p:cNvPr>
            <p:cNvSpPr/>
            <p:nvPr/>
          </p:nvSpPr>
          <p:spPr>
            <a:xfrm>
              <a:off x="348811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1" name="Rectangle 130">
              <a:extLst>
                <a:ext uri="{FF2B5EF4-FFF2-40B4-BE49-F238E27FC236}">
                  <a16:creationId xmlns:a16="http://schemas.microsoft.com/office/drawing/2014/main" id="{B974D287-FD66-4501-88FB-D3F0B49FFD6B}"/>
                </a:ext>
              </a:extLst>
            </p:cNvPr>
            <p:cNvSpPr/>
            <p:nvPr/>
          </p:nvSpPr>
          <p:spPr>
            <a:xfrm>
              <a:off x="3880635"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2" name="Rectangle 131">
              <a:extLst>
                <a:ext uri="{FF2B5EF4-FFF2-40B4-BE49-F238E27FC236}">
                  <a16:creationId xmlns:a16="http://schemas.microsoft.com/office/drawing/2014/main" id="{6DB0C232-1E90-4F07-B4E3-71A108EFEDF6}"/>
                </a:ext>
              </a:extLst>
            </p:cNvPr>
            <p:cNvSpPr/>
            <p:nvPr/>
          </p:nvSpPr>
          <p:spPr>
            <a:xfrm>
              <a:off x="426904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3" name="Rectangle 132">
              <a:extLst>
                <a:ext uri="{FF2B5EF4-FFF2-40B4-BE49-F238E27FC236}">
                  <a16:creationId xmlns:a16="http://schemas.microsoft.com/office/drawing/2014/main" id="{A34C750A-EE0B-4130-BD4C-FD678FE7F72D}"/>
                </a:ext>
              </a:extLst>
            </p:cNvPr>
            <p:cNvSpPr/>
            <p:nvPr/>
          </p:nvSpPr>
          <p:spPr>
            <a:xfrm>
              <a:off x="465745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4" name="Rectangle 133">
              <a:extLst>
                <a:ext uri="{FF2B5EF4-FFF2-40B4-BE49-F238E27FC236}">
                  <a16:creationId xmlns:a16="http://schemas.microsoft.com/office/drawing/2014/main" id="{DA8B559A-2D44-4062-9770-927D71224972}"/>
                </a:ext>
              </a:extLst>
            </p:cNvPr>
            <p:cNvSpPr/>
            <p:nvPr/>
          </p:nvSpPr>
          <p:spPr>
            <a:xfrm>
              <a:off x="3095472"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5" name="TextBox 134">
              <a:extLst>
                <a:ext uri="{FF2B5EF4-FFF2-40B4-BE49-F238E27FC236}">
                  <a16:creationId xmlns:a16="http://schemas.microsoft.com/office/drawing/2014/main" id="{048A241D-111C-4497-9C42-2003F6BC6D31}"/>
                </a:ext>
              </a:extLst>
            </p:cNvPr>
            <p:cNvSpPr txBox="1"/>
            <p:nvPr/>
          </p:nvSpPr>
          <p:spPr>
            <a:xfrm>
              <a:off x="3091241"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6" name="TextBox 135">
              <a:extLst>
                <a:ext uri="{FF2B5EF4-FFF2-40B4-BE49-F238E27FC236}">
                  <a16:creationId xmlns:a16="http://schemas.microsoft.com/office/drawing/2014/main" id="{DFAE63A9-58D4-406C-8779-971993B07A73}"/>
                </a:ext>
              </a:extLst>
            </p:cNvPr>
            <p:cNvSpPr txBox="1"/>
            <p:nvPr/>
          </p:nvSpPr>
          <p:spPr>
            <a:xfrm>
              <a:off x="34938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7" name="TextBox 136">
              <a:extLst>
                <a:ext uri="{FF2B5EF4-FFF2-40B4-BE49-F238E27FC236}">
                  <a16:creationId xmlns:a16="http://schemas.microsoft.com/office/drawing/2014/main" id="{A53F4356-D32D-4FBD-9170-4753D8CEDB76}"/>
                </a:ext>
              </a:extLst>
            </p:cNvPr>
            <p:cNvSpPr txBox="1"/>
            <p:nvPr/>
          </p:nvSpPr>
          <p:spPr>
            <a:xfrm>
              <a:off x="3872169"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8" name="TextBox 137">
              <a:extLst>
                <a:ext uri="{FF2B5EF4-FFF2-40B4-BE49-F238E27FC236}">
                  <a16:creationId xmlns:a16="http://schemas.microsoft.com/office/drawing/2014/main" id="{48339625-6890-4C51-B264-CD9B7090B78B}"/>
                </a:ext>
              </a:extLst>
            </p:cNvPr>
            <p:cNvSpPr txBox="1"/>
            <p:nvPr/>
          </p:nvSpPr>
          <p:spPr>
            <a:xfrm>
              <a:off x="4262118"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9" name="TextBox 138">
              <a:extLst>
                <a:ext uri="{FF2B5EF4-FFF2-40B4-BE49-F238E27FC236}">
                  <a16:creationId xmlns:a16="http://schemas.microsoft.com/office/drawing/2014/main" id="{E9D00410-F3E1-4D2C-984B-816D0AF7FEB8}"/>
                </a:ext>
              </a:extLst>
            </p:cNvPr>
            <p:cNvSpPr txBox="1"/>
            <p:nvPr/>
          </p:nvSpPr>
          <p:spPr>
            <a:xfrm>
              <a:off x="46600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grpSp>
      <p:sp>
        <p:nvSpPr>
          <p:cNvPr id="140" name="TextBox 139">
            <a:extLst>
              <a:ext uri="{FF2B5EF4-FFF2-40B4-BE49-F238E27FC236}">
                <a16:creationId xmlns:a16="http://schemas.microsoft.com/office/drawing/2014/main" id="{E2F170B4-0A01-4A4B-99BD-E80C7BBA3F14}"/>
              </a:ext>
            </a:extLst>
          </p:cNvPr>
          <p:cNvSpPr txBox="1"/>
          <p:nvPr/>
        </p:nvSpPr>
        <p:spPr>
          <a:xfrm>
            <a:off x="5113493" y="4728841"/>
            <a:ext cx="1938748" cy="369332"/>
          </a:xfrm>
          <a:prstGeom prst="rect">
            <a:avLst/>
          </a:prstGeom>
          <a:noFill/>
        </p:spPr>
        <p:txBody>
          <a:bodyPr wrap="square" rtlCol="0">
            <a:spAutoFit/>
          </a:bodyPr>
          <a:lstStyle/>
          <a:p>
            <a:pPr algn="ctr"/>
            <a:r>
              <a:rPr lang="en-US" dirty="0">
                <a:solidFill>
                  <a:srgbClr val="FF0000"/>
                </a:solidFill>
              </a:rPr>
              <a:t>Filtered image</a:t>
            </a:r>
          </a:p>
        </p:txBody>
      </p:sp>
      <p:grpSp>
        <p:nvGrpSpPr>
          <p:cNvPr id="3" name="Group 2">
            <a:extLst>
              <a:ext uri="{FF2B5EF4-FFF2-40B4-BE49-F238E27FC236}">
                <a16:creationId xmlns:a16="http://schemas.microsoft.com/office/drawing/2014/main" id="{ADD4AE7E-7ED4-4C29-9C31-610D1D2D06E0}"/>
              </a:ext>
            </a:extLst>
          </p:cNvPr>
          <p:cNvGrpSpPr/>
          <p:nvPr/>
        </p:nvGrpSpPr>
        <p:grpSpPr>
          <a:xfrm>
            <a:off x="5146786" y="2740119"/>
            <a:ext cx="1932257" cy="1929168"/>
            <a:chOff x="5870052" y="3382486"/>
            <a:chExt cx="1932257" cy="1929168"/>
          </a:xfrm>
          <a:solidFill>
            <a:schemeClr val="bg1"/>
          </a:solidFill>
        </p:grpSpPr>
        <p:sp>
          <p:nvSpPr>
            <p:cNvPr id="142" name="Rectangle 141">
              <a:extLst>
                <a:ext uri="{FF2B5EF4-FFF2-40B4-BE49-F238E27FC236}">
                  <a16:creationId xmlns:a16="http://schemas.microsoft.com/office/drawing/2014/main" id="{866A259A-9728-4AF4-ABE2-E386A1135FA0}"/>
                </a:ext>
              </a:extLst>
            </p:cNvPr>
            <p:cNvSpPr/>
            <p:nvPr/>
          </p:nvSpPr>
          <p:spPr>
            <a:xfrm>
              <a:off x="5870054" y="3382487"/>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3" name="Rectangle 142">
              <a:extLst>
                <a:ext uri="{FF2B5EF4-FFF2-40B4-BE49-F238E27FC236}">
                  <a16:creationId xmlns:a16="http://schemas.microsoft.com/office/drawing/2014/main" id="{CD4E430E-1C61-4C61-AB9E-2BE2B17B774F}"/>
                </a:ext>
              </a:extLst>
            </p:cNvPr>
            <p:cNvSpPr/>
            <p:nvPr/>
          </p:nvSpPr>
          <p:spPr>
            <a:xfrm>
              <a:off x="6258558" y="3382487"/>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4" name="Rectangle 143">
              <a:extLst>
                <a:ext uri="{FF2B5EF4-FFF2-40B4-BE49-F238E27FC236}">
                  <a16:creationId xmlns:a16="http://schemas.microsoft.com/office/drawing/2014/main" id="{E22CACAB-DE73-417C-B817-526DD14AE6E8}"/>
                </a:ext>
              </a:extLst>
            </p:cNvPr>
            <p:cNvSpPr/>
            <p:nvPr/>
          </p:nvSpPr>
          <p:spPr>
            <a:xfrm>
              <a:off x="6648621" y="3382487"/>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5" name="Rectangle 144">
              <a:extLst>
                <a:ext uri="{FF2B5EF4-FFF2-40B4-BE49-F238E27FC236}">
                  <a16:creationId xmlns:a16="http://schemas.microsoft.com/office/drawing/2014/main" id="{8E71902F-809E-42C5-BD93-5939A4290BD6}"/>
                </a:ext>
              </a:extLst>
            </p:cNvPr>
            <p:cNvSpPr/>
            <p:nvPr/>
          </p:nvSpPr>
          <p:spPr>
            <a:xfrm>
              <a:off x="7037030" y="3382486"/>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6" name="Rectangle 145">
              <a:extLst>
                <a:ext uri="{FF2B5EF4-FFF2-40B4-BE49-F238E27FC236}">
                  <a16:creationId xmlns:a16="http://schemas.microsoft.com/office/drawing/2014/main" id="{F47D4776-0D2C-47AD-BA23-403E675BC914}"/>
                </a:ext>
              </a:extLst>
            </p:cNvPr>
            <p:cNvSpPr/>
            <p:nvPr/>
          </p:nvSpPr>
          <p:spPr>
            <a:xfrm>
              <a:off x="7429774" y="3382486"/>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7" name="Rectangle 146">
              <a:extLst>
                <a:ext uri="{FF2B5EF4-FFF2-40B4-BE49-F238E27FC236}">
                  <a16:creationId xmlns:a16="http://schemas.microsoft.com/office/drawing/2014/main" id="{6827B6D5-B922-4032-A9FE-6B88CC9E9525}"/>
                </a:ext>
              </a:extLst>
            </p:cNvPr>
            <p:cNvSpPr/>
            <p:nvPr/>
          </p:nvSpPr>
          <p:spPr>
            <a:xfrm>
              <a:off x="5870055" y="3771928"/>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8" name="Rectangle 147">
              <a:extLst>
                <a:ext uri="{FF2B5EF4-FFF2-40B4-BE49-F238E27FC236}">
                  <a16:creationId xmlns:a16="http://schemas.microsoft.com/office/drawing/2014/main" id="{3AEE4559-E48D-4231-B942-4B4332834346}"/>
                </a:ext>
              </a:extLst>
            </p:cNvPr>
            <p:cNvSpPr/>
            <p:nvPr/>
          </p:nvSpPr>
          <p:spPr>
            <a:xfrm>
              <a:off x="5870054" y="4161423"/>
              <a:ext cx="372535" cy="372535"/>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DB2C5EE4-21E4-4031-94BB-F75CE3A19868}"/>
                </a:ext>
              </a:extLst>
            </p:cNvPr>
            <p:cNvSpPr/>
            <p:nvPr/>
          </p:nvSpPr>
          <p:spPr>
            <a:xfrm>
              <a:off x="5870053" y="4550891"/>
              <a:ext cx="372535" cy="372535"/>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0" name="Rectangle 149">
              <a:extLst>
                <a:ext uri="{FF2B5EF4-FFF2-40B4-BE49-F238E27FC236}">
                  <a16:creationId xmlns:a16="http://schemas.microsoft.com/office/drawing/2014/main" id="{FFE7D354-8B7A-4271-95BA-E9FFA8DDAEB7}"/>
                </a:ext>
              </a:extLst>
            </p:cNvPr>
            <p:cNvSpPr/>
            <p:nvPr/>
          </p:nvSpPr>
          <p:spPr>
            <a:xfrm>
              <a:off x="5870052" y="4939117"/>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1" name="Rectangle 150">
              <a:extLst>
                <a:ext uri="{FF2B5EF4-FFF2-40B4-BE49-F238E27FC236}">
                  <a16:creationId xmlns:a16="http://schemas.microsoft.com/office/drawing/2014/main" id="{E883AC9A-A82E-453E-AB9B-04E4FED6847F}"/>
                </a:ext>
              </a:extLst>
            </p:cNvPr>
            <p:cNvSpPr/>
            <p:nvPr/>
          </p:nvSpPr>
          <p:spPr>
            <a:xfrm>
              <a:off x="6258557" y="4939119"/>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2" name="Rectangle 151">
              <a:extLst>
                <a:ext uri="{FF2B5EF4-FFF2-40B4-BE49-F238E27FC236}">
                  <a16:creationId xmlns:a16="http://schemas.microsoft.com/office/drawing/2014/main" id="{4B8C32A7-C407-4E94-9696-A32B362941CD}"/>
                </a:ext>
              </a:extLst>
            </p:cNvPr>
            <p:cNvSpPr/>
            <p:nvPr/>
          </p:nvSpPr>
          <p:spPr>
            <a:xfrm>
              <a:off x="6648621" y="4939115"/>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3" name="Rectangle 152">
              <a:extLst>
                <a:ext uri="{FF2B5EF4-FFF2-40B4-BE49-F238E27FC236}">
                  <a16:creationId xmlns:a16="http://schemas.microsoft.com/office/drawing/2014/main" id="{169F50EF-6A8E-49BF-B5D9-132AA3EBAD04}"/>
                </a:ext>
              </a:extLst>
            </p:cNvPr>
            <p:cNvSpPr/>
            <p:nvPr/>
          </p:nvSpPr>
          <p:spPr>
            <a:xfrm>
              <a:off x="7037031" y="4939115"/>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4" name="Rectangle 153">
              <a:extLst>
                <a:ext uri="{FF2B5EF4-FFF2-40B4-BE49-F238E27FC236}">
                  <a16:creationId xmlns:a16="http://schemas.microsoft.com/office/drawing/2014/main" id="{4F1D964F-03B9-4EAE-93A1-7343E796CB0F}"/>
                </a:ext>
              </a:extLst>
            </p:cNvPr>
            <p:cNvSpPr/>
            <p:nvPr/>
          </p:nvSpPr>
          <p:spPr>
            <a:xfrm>
              <a:off x="7429774" y="4939115"/>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5" name="Rectangle 154">
              <a:extLst>
                <a:ext uri="{FF2B5EF4-FFF2-40B4-BE49-F238E27FC236}">
                  <a16:creationId xmlns:a16="http://schemas.microsoft.com/office/drawing/2014/main" id="{07C94A0E-93E4-4A34-A816-90742FA0D0DD}"/>
                </a:ext>
              </a:extLst>
            </p:cNvPr>
            <p:cNvSpPr/>
            <p:nvPr/>
          </p:nvSpPr>
          <p:spPr>
            <a:xfrm>
              <a:off x="7429773" y="4550890"/>
              <a:ext cx="372535" cy="372535"/>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6" name="Rectangle 155">
              <a:extLst>
                <a:ext uri="{FF2B5EF4-FFF2-40B4-BE49-F238E27FC236}">
                  <a16:creationId xmlns:a16="http://schemas.microsoft.com/office/drawing/2014/main" id="{A49C0E15-0884-4903-AF73-845D25BF9B43}"/>
                </a:ext>
              </a:extLst>
            </p:cNvPr>
            <p:cNvSpPr/>
            <p:nvPr/>
          </p:nvSpPr>
          <p:spPr>
            <a:xfrm>
              <a:off x="7429772" y="4161422"/>
              <a:ext cx="372535" cy="372535"/>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7" name="Rectangle 156">
              <a:extLst>
                <a:ext uri="{FF2B5EF4-FFF2-40B4-BE49-F238E27FC236}">
                  <a16:creationId xmlns:a16="http://schemas.microsoft.com/office/drawing/2014/main" id="{7DFE1DED-5EFF-4E82-A251-21A83B79F23B}"/>
                </a:ext>
              </a:extLst>
            </p:cNvPr>
            <p:cNvSpPr/>
            <p:nvPr/>
          </p:nvSpPr>
          <p:spPr>
            <a:xfrm>
              <a:off x="7429772" y="3771927"/>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8" name="Rectangle 157">
              <a:extLst>
                <a:ext uri="{FF2B5EF4-FFF2-40B4-BE49-F238E27FC236}">
                  <a16:creationId xmlns:a16="http://schemas.microsoft.com/office/drawing/2014/main" id="{B4C19C30-81DA-4F4A-8328-D1CD485E54B8}"/>
                </a:ext>
              </a:extLst>
            </p:cNvPr>
            <p:cNvSpPr/>
            <p:nvPr/>
          </p:nvSpPr>
          <p:spPr>
            <a:xfrm>
              <a:off x="6258558" y="3771927"/>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9" name="Rectangle 158">
              <a:extLst>
                <a:ext uri="{FF2B5EF4-FFF2-40B4-BE49-F238E27FC236}">
                  <a16:creationId xmlns:a16="http://schemas.microsoft.com/office/drawing/2014/main" id="{87172672-A6D9-44D5-981E-7386FA297A38}"/>
                </a:ext>
              </a:extLst>
            </p:cNvPr>
            <p:cNvSpPr/>
            <p:nvPr/>
          </p:nvSpPr>
          <p:spPr>
            <a:xfrm>
              <a:off x="6258558" y="4161421"/>
              <a:ext cx="372535" cy="372535"/>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0" name="Rectangle 159">
              <a:extLst>
                <a:ext uri="{FF2B5EF4-FFF2-40B4-BE49-F238E27FC236}">
                  <a16:creationId xmlns:a16="http://schemas.microsoft.com/office/drawing/2014/main" id="{56B6B470-7859-47C4-96BE-8DFE153BED4F}"/>
                </a:ext>
              </a:extLst>
            </p:cNvPr>
            <p:cNvSpPr/>
            <p:nvPr/>
          </p:nvSpPr>
          <p:spPr>
            <a:xfrm>
              <a:off x="6258557" y="4550888"/>
              <a:ext cx="372535" cy="372535"/>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1" name="Rectangle 160">
              <a:extLst>
                <a:ext uri="{FF2B5EF4-FFF2-40B4-BE49-F238E27FC236}">
                  <a16:creationId xmlns:a16="http://schemas.microsoft.com/office/drawing/2014/main" id="{9C08459A-A9E6-4FBB-8001-A4DDD62F2D3F}"/>
                </a:ext>
              </a:extLst>
            </p:cNvPr>
            <p:cNvSpPr/>
            <p:nvPr/>
          </p:nvSpPr>
          <p:spPr>
            <a:xfrm>
              <a:off x="6648620" y="4550884"/>
              <a:ext cx="372535" cy="372535"/>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2" name="Rectangle 161">
              <a:extLst>
                <a:ext uri="{FF2B5EF4-FFF2-40B4-BE49-F238E27FC236}">
                  <a16:creationId xmlns:a16="http://schemas.microsoft.com/office/drawing/2014/main" id="{33B1CE57-59B4-4D76-85F7-2231CB2E9F61}"/>
                </a:ext>
              </a:extLst>
            </p:cNvPr>
            <p:cNvSpPr/>
            <p:nvPr/>
          </p:nvSpPr>
          <p:spPr>
            <a:xfrm>
              <a:off x="7037029" y="4550890"/>
              <a:ext cx="372535" cy="372535"/>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163" name="Rectangle 162">
              <a:extLst>
                <a:ext uri="{FF2B5EF4-FFF2-40B4-BE49-F238E27FC236}">
                  <a16:creationId xmlns:a16="http://schemas.microsoft.com/office/drawing/2014/main" id="{093F27A8-5B36-408C-B138-7176E4C6DA71}"/>
                </a:ext>
              </a:extLst>
            </p:cNvPr>
            <p:cNvSpPr/>
            <p:nvPr/>
          </p:nvSpPr>
          <p:spPr>
            <a:xfrm>
              <a:off x="7037030" y="4161422"/>
              <a:ext cx="372535" cy="372535"/>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4" name="Rectangle 163">
              <a:extLst>
                <a:ext uri="{FF2B5EF4-FFF2-40B4-BE49-F238E27FC236}">
                  <a16:creationId xmlns:a16="http://schemas.microsoft.com/office/drawing/2014/main" id="{85138BB0-C6D2-4C4C-B0E3-5DE86124F31E}"/>
                </a:ext>
              </a:extLst>
            </p:cNvPr>
            <p:cNvSpPr/>
            <p:nvPr/>
          </p:nvSpPr>
          <p:spPr>
            <a:xfrm>
              <a:off x="6648620" y="3771924"/>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165" name="Rectangle 164">
              <a:extLst>
                <a:ext uri="{FF2B5EF4-FFF2-40B4-BE49-F238E27FC236}">
                  <a16:creationId xmlns:a16="http://schemas.microsoft.com/office/drawing/2014/main" id="{0B0D1785-B1CE-4F51-8D06-C90DF3583363}"/>
                </a:ext>
              </a:extLst>
            </p:cNvPr>
            <p:cNvSpPr/>
            <p:nvPr/>
          </p:nvSpPr>
          <p:spPr>
            <a:xfrm>
              <a:off x="7037028" y="3771927"/>
              <a:ext cx="372535" cy="37253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0D52CFC5-3D0A-47AF-A9B8-87148073433A}"/>
                </a:ext>
              </a:extLst>
            </p:cNvPr>
            <p:cNvSpPr/>
            <p:nvPr/>
          </p:nvSpPr>
          <p:spPr>
            <a:xfrm>
              <a:off x="6648621" y="4161406"/>
              <a:ext cx="372535" cy="372535"/>
            </a:xfrm>
            <a:prstGeom prst="rect">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cxnSp>
        <p:nvCxnSpPr>
          <p:cNvPr id="196" name="Straight Arrow Connector 195">
            <a:extLst>
              <a:ext uri="{FF2B5EF4-FFF2-40B4-BE49-F238E27FC236}">
                <a16:creationId xmlns:a16="http://schemas.microsoft.com/office/drawing/2014/main" id="{42A39382-DC6B-42D1-B220-DD1B4675606C}"/>
              </a:ext>
            </a:extLst>
          </p:cNvPr>
          <p:cNvCxnSpPr>
            <a:cxnSpLocks/>
          </p:cNvCxnSpPr>
          <p:nvPr/>
        </p:nvCxnSpPr>
        <p:spPr>
          <a:xfrm flipV="1">
            <a:off x="3479152" y="1245480"/>
            <a:ext cx="1432409" cy="130840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EA7C8FD0-3902-49D6-9E21-85465E7AEAD3}"/>
              </a:ext>
            </a:extLst>
          </p:cNvPr>
          <p:cNvSpPr/>
          <p:nvPr/>
        </p:nvSpPr>
        <p:spPr>
          <a:xfrm>
            <a:off x="1297971" y="1794160"/>
            <a:ext cx="1845435" cy="18137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r>
              <a:rPr lang="en-US" b="1" dirty="0">
                <a:solidFill>
                  <a:srgbClr val="00B050"/>
                </a:solidFill>
              </a:rPr>
              <a:t>1       2      1</a:t>
            </a:r>
          </a:p>
          <a:p>
            <a:pPr algn="ctr">
              <a:lnSpc>
                <a:spcPct val="200000"/>
              </a:lnSpc>
            </a:pPr>
            <a:r>
              <a:rPr lang="en-US" b="1" dirty="0">
                <a:solidFill>
                  <a:srgbClr val="00B050"/>
                </a:solidFill>
              </a:rPr>
              <a:t>0      0       0</a:t>
            </a:r>
          </a:p>
          <a:p>
            <a:pPr algn="ctr">
              <a:lnSpc>
                <a:spcPct val="200000"/>
              </a:lnSpc>
            </a:pPr>
            <a:r>
              <a:rPr lang="en-US" b="1" dirty="0">
                <a:solidFill>
                  <a:srgbClr val="00B050"/>
                </a:solidFill>
              </a:rPr>
              <a:t>- 1      -2      1</a:t>
            </a:r>
            <a:endParaRPr lang="en-CA" b="1" dirty="0">
              <a:solidFill>
                <a:srgbClr val="00B050"/>
              </a:solidFill>
            </a:endParaRPr>
          </a:p>
        </p:txBody>
      </p: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0E0DE3BD-5A60-42C5-A002-36623BE67E55}"/>
                  </a:ext>
                </a:extLst>
              </p:cNvPr>
              <p:cNvSpPr txBox="1"/>
              <p:nvPr/>
            </p:nvSpPr>
            <p:spPr>
              <a:xfrm>
                <a:off x="-208500" y="2478712"/>
                <a:ext cx="1845435" cy="391261"/>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𝑦</m:t>
                        </m:r>
                      </m:sub>
                    </m:sSub>
                  </m:oMath>
                </a14:m>
                <a:r>
                  <a:rPr lang="en-US" dirty="0"/>
                  <a:t> =</a:t>
                </a:r>
              </a:p>
            </p:txBody>
          </p:sp>
        </mc:Choice>
        <mc:Fallback xmlns="">
          <p:sp>
            <p:nvSpPr>
              <p:cNvPr id="200" name="TextBox 199">
                <a:extLst>
                  <a:ext uri="{FF2B5EF4-FFF2-40B4-BE49-F238E27FC236}">
                    <a16:creationId xmlns:a16="http://schemas.microsoft.com/office/drawing/2014/main" id="{0E0DE3BD-5A60-42C5-A002-36623BE67E55}"/>
                  </a:ext>
                </a:extLst>
              </p:cNvPr>
              <p:cNvSpPr txBox="1">
                <a:spLocks noRot="1" noChangeAspect="1" noMove="1" noResize="1" noEditPoints="1" noAdjustHandles="1" noChangeArrowheads="1" noChangeShapeType="1" noTextEdit="1"/>
              </p:cNvSpPr>
              <p:nvPr/>
            </p:nvSpPr>
            <p:spPr>
              <a:xfrm>
                <a:off x="-208500" y="2478712"/>
                <a:ext cx="1845435" cy="391261"/>
              </a:xfrm>
              <a:prstGeom prst="rect">
                <a:avLst/>
              </a:prstGeom>
              <a:blipFill>
                <a:blip r:embed="rId3"/>
                <a:stretch>
                  <a:fillRect t="-7813" b="-20313"/>
                </a:stretch>
              </a:blipFill>
            </p:spPr>
            <p:txBody>
              <a:bodyPr/>
              <a:lstStyle/>
              <a:p>
                <a:r>
                  <a:rPr lang="en-US">
                    <a:noFill/>
                  </a:rPr>
                  <a:t> </a:t>
                </a:r>
              </a:p>
            </p:txBody>
          </p:sp>
        </mc:Fallback>
      </mc:AlternateContent>
      <p:sp>
        <p:nvSpPr>
          <p:cNvPr id="202" name="TextBox 201">
            <a:extLst>
              <a:ext uri="{FF2B5EF4-FFF2-40B4-BE49-F238E27FC236}">
                <a16:creationId xmlns:a16="http://schemas.microsoft.com/office/drawing/2014/main" id="{14404ADF-A204-4B3B-AF6C-CB87EAD4C71B}"/>
              </a:ext>
            </a:extLst>
          </p:cNvPr>
          <p:cNvSpPr txBox="1"/>
          <p:nvPr/>
        </p:nvSpPr>
        <p:spPr>
          <a:xfrm>
            <a:off x="5435575" y="1033403"/>
            <a:ext cx="561162" cy="369332"/>
          </a:xfrm>
          <a:prstGeom prst="rect">
            <a:avLst/>
          </a:prstGeom>
          <a:noFill/>
        </p:spPr>
        <p:txBody>
          <a:bodyPr wrap="square" rtlCol="0">
            <a:spAutoFit/>
          </a:bodyPr>
          <a:lstStyle/>
          <a:p>
            <a:pPr algn="ctr"/>
            <a:r>
              <a:rPr lang="en-US" dirty="0"/>
              <a:t>255</a:t>
            </a:r>
            <a:endParaRPr lang="en-CA" sz="3200" dirty="0"/>
          </a:p>
        </p:txBody>
      </p:sp>
      <p:sp>
        <p:nvSpPr>
          <p:cNvPr id="203" name="TextBox 202">
            <a:extLst>
              <a:ext uri="{FF2B5EF4-FFF2-40B4-BE49-F238E27FC236}">
                <a16:creationId xmlns:a16="http://schemas.microsoft.com/office/drawing/2014/main" id="{3E5D4616-9A03-4A44-A9D6-15CDEB31E460}"/>
              </a:ext>
            </a:extLst>
          </p:cNvPr>
          <p:cNvSpPr txBox="1"/>
          <p:nvPr/>
        </p:nvSpPr>
        <p:spPr>
          <a:xfrm>
            <a:off x="5032046" y="1045243"/>
            <a:ext cx="561162" cy="369332"/>
          </a:xfrm>
          <a:prstGeom prst="rect">
            <a:avLst/>
          </a:prstGeom>
          <a:noFill/>
        </p:spPr>
        <p:txBody>
          <a:bodyPr wrap="square" rtlCol="0">
            <a:spAutoFit/>
          </a:bodyPr>
          <a:lstStyle/>
          <a:p>
            <a:pPr algn="ctr"/>
            <a:r>
              <a:rPr lang="en-US" dirty="0"/>
              <a:t>255</a:t>
            </a:r>
            <a:endParaRPr lang="en-CA" sz="3200" dirty="0"/>
          </a:p>
        </p:txBody>
      </p:sp>
      <p:sp>
        <p:nvSpPr>
          <p:cNvPr id="204" name="TextBox 203">
            <a:extLst>
              <a:ext uri="{FF2B5EF4-FFF2-40B4-BE49-F238E27FC236}">
                <a16:creationId xmlns:a16="http://schemas.microsoft.com/office/drawing/2014/main" id="{87D0B6E9-A5C9-4829-9E3C-3CB2F5F0D683}"/>
              </a:ext>
            </a:extLst>
          </p:cNvPr>
          <p:cNvSpPr txBox="1"/>
          <p:nvPr/>
        </p:nvSpPr>
        <p:spPr>
          <a:xfrm>
            <a:off x="6222687" y="1044672"/>
            <a:ext cx="561162" cy="369332"/>
          </a:xfrm>
          <a:prstGeom prst="rect">
            <a:avLst/>
          </a:prstGeom>
          <a:noFill/>
        </p:spPr>
        <p:txBody>
          <a:bodyPr wrap="square" rtlCol="0">
            <a:spAutoFit/>
          </a:bodyPr>
          <a:lstStyle/>
          <a:p>
            <a:pPr algn="ctr"/>
            <a:r>
              <a:rPr lang="en-US" dirty="0"/>
              <a:t>255</a:t>
            </a:r>
            <a:endParaRPr lang="en-CA" sz="3200" dirty="0"/>
          </a:p>
        </p:txBody>
      </p:sp>
      <p:sp>
        <p:nvSpPr>
          <p:cNvPr id="205" name="TextBox 204">
            <a:extLst>
              <a:ext uri="{FF2B5EF4-FFF2-40B4-BE49-F238E27FC236}">
                <a16:creationId xmlns:a16="http://schemas.microsoft.com/office/drawing/2014/main" id="{6420A32D-12A8-421E-B546-A881FE229049}"/>
              </a:ext>
            </a:extLst>
          </p:cNvPr>
          <p:cNvSpPr txBox="1"/>
          <p:nvPr/>
        </p:nvSpPr>
        <p:spPr>
          <a:xfrm>
            <a:off x="6603356" y="1036435"/>
            <a:ext cx="561162" cy="369332"/>
          </a:xfrm>
          <a:prstGeom prst="rect">
            <a:avLst/>
          </a:prstGeom>
          <a:noFill/>
        </p:spPr>
        <p:txBody>
          <a:bodyPr wrap="square" rtlCol="0">
            <a:spAutoFit/>
          </a:bodyPr>
          <a:lstStyle/>
          <a:p>
            <a:pPr algn="ctr"/>
            <a:r>
              <a:rPr lang="en-US" dirty="0"/>
              <a:t>255</a:t>
            </a:r>
            <a:endParaRPr lang="en-CA" sz="3200" dirty="0"/>
          </a:p>
        </p:txBody>
      </p:sp>
      <p:sp>
        <p:nvSpPr>
          <p:cNvPr id="206" name="TextBox 205">
            <a:extLst>
              <a:ext uri="{FF2B5EF4-FFF2-40B4-BE49-F238E27FC236}">
                <a16:creationId xmlns:a16="http://schemas.microsoft.com/office/drawing/2014/main" id="{9DA2DBE2-5822-4E5E-86F5-09F63ED40DED}"/>
              </a:ext>
            </a:extLst>
          </p:cNvPr>
          <p:cNvSpPr txBox="1"/>
          <p:nvPr/>
        </p:nvSpPr>
        <p:spPr>
          <a:xfrm>
            <a:off x="5424058" y="1424828"/>
            <a:ext cx="561162" cy="369332"/>
          </a:xfrm>
          <a:prstGeom prst="rect">
            <a:avLst/>
          </a:prstGeom>
          <a:noFill/>
        </p:spPr>
        <p:txBody>
          <a:bodyPr wrap="square" rtlCol="0">
            <a:spAutoFit/>
          </a:bodyPr>
          <a:lstStyle/>
          <a:p>
            <a:pPr algn="ctr"/>
            <a:r>
              <a:rPr lang="en-US" dirty="0"/>
              <a:t>255</a:t>
            </a:r>
            <a:endParaRPr lang="en-CA" sz="3200" dirty="0"/>
          </a:p>
        </p:txBody>
      </p:sp>
      <p:sp>
        <p:nvSpPr>
          <p:cNvPr id="207" name="TextBox 206">
            <a:extLst>
              <a:ext uri="{FF2B5EF4-FFF2-40B4-BE49-F238E27FC236}">
                <a16:creationId xmlns:a16="http://schemas.microsoft.com/office/drawing/2014/main" id="{0F489E41-E368-4B4A-9292-466BC1EE6637}"/>
              </a:ext>
            </a:extLst>
          </p:cNvPr>
          <p:cNvSpPr txBox="1"/>
          <p:nvPr/>
        </p:nvSpPr>
        <p:spPr>
          <a:xfrm>
            <a:off x="5020529" y="1436668"/>
            <a:ext cx="561162" cy="369332"/>
          </a:xfrm>
          <a:prstGeom prst="rect">
            <a:avLst/>
          </a:prstGeom>
          <a:noFill/>
        </p:spPr>
        <p:txBody>
          <a:bodyPr wrap="square" rtlCol="0">
            <a:spAutoFit/>
          </a:bodyPr>
          <a:lstStyle/>
          <a:p>
            <a:pPr algn="ctr"/>
            <a:r>
              <a:rPr lang="en-US" dirty="0"/>
              <a:t>255</a:t>
            </a:r>
            <a:endParaRPr lang="en-CA" sz="3200" dirty="0"/>
          </a:p>
        </p:txBody>
      </p:sp>
      <p:sp>
        <p:nvSpPr>
          <p:cNvPr id="208" name="TextBox 207">
            <a:extLst>
              <a:ext uri="{FF2B5EF4-FFF2-40B4-BE49-F238E27FC236}">
                <a16:creationId xmlns:a16="http://schemas.microsoft.com/office/drawing/2014/main" id="{A1683065-C314-4F0A-AC5F-4940BC76C2BB}"/>
              </a:ext>
            </a:extLst>
          </p:cNvPr>
          <p:cNvSpPr txBox="1"/>
          <p:nvPr/>
        </p:nvSpPr>
        <p:spPr>
          <a:xfrm>
            <a:off x="6211170" y="1436097"/>
            <a:ext cx="561162" cy="369332"/>
          </a:xfrm>
          <a:prstGeom prst="rect">
            <a:avLst/>
          </a:prstGeom>
          <a:noFill/>
        </p:spPr>
        <p:txBody>
          <a:bodyPr wrap="square" rtlCol="0">
            <a:spAutoFit/>
          </a:bodyPr>
          <a:lstStyle/>
          <a:p>
            <a:pPr algn="ctr"/>
            <a:r>
              <a:rPr lang="en-US" dirty="0"/>
              <a:t>255</a:t>
            </a:r>
            <a:endParaRPr lang="en-CA" sz="3200" dirty="0"/>
          </a:p>
        </p:txBody>
      </p:sp>
      <p:sp>
        <p:nvSpPr>
          <p:cNvPr id="209" name="TextBox 208">
            <a:extLst>
              <a:ext uri="{FF2B5EF4-FFF2-40B4-BE49-F238E27FC236}">
                <a16:creationId xmlns:a16="http://schemas.microsoft.com/office/drawing/2014/main" id="{68484F24-C698-43B1-98E1-EC3AA3B86536}"/>
              </a:ext>
            </a:extLst>
          </p:cNvPr>
          <p:cNvSpPr txBox="1"/>
          <p:nvPr/>
        </p:nvSpPr>
        <p:spPr>
          <a:xfrm>
            <a:off x="6591839" y="1427860"/>
            <a:ext cx="561162" cy="369332"/>
          </a:xfrm>
          <a:prstGeom prst="rect">
            <a:avLst/>
          </a:prstGeom>
          <a:noFill/>
        </p:spPr>
        <p:txBody>
          <a:bodyPr wrap="square" rtlCol="0">
            <a:spAutoFit/>
          </a:bodyPr>
          <a:lstStyle/>
          <a:p>
            <a:pPr algn="ctr"/>
            <a:r>
              <a:rPr lang="en-US" dirty="0"/>
              <a:t>255</a:t>
            </a:r>
            <a:endParaRPr lang="en-CA" sz="3200" dirty="0"/>
          </a:p>
        </p:txBody>
      </p:sp>
      <p:sp>
        <p:nvSpPr>
          <p:cNvPr id="210" name="TextBox 209">
            <a:extLst>
              <a:ext uri="{FF2B5EF4-FFF2-40B4-BE49-F238E27FC236}">
                <a16:creationId xmlns:a16="http://schemas.microsoft.com/office/drawing/2014/main" id="{F379BEC1-3A38-4C4B-A106-1CC647C4AE22}"/>
              </a:ext>
            </a:extLst>
          </p:cNvPr>
          <p:cNvSpPr txBox="1"/>
          <p:nvPr/>
        </p:nvSpPr>
        <p:spPr>
          <a:xfrm>
            <a:off x="5823099" y="1434495"/>
            <a:ext cx="561162" cy="369332"/>
          </a:xfrm>
          <a:prstGeom prst="rect">
            <a:avLst/>
          </a:prstGeom>
          <a:noFill/>
        </p:spPr>
        <p:txBody>
          <a:bodyPr wrap="square" rtlCol="0">
            <a:spAutoFit/>
          </a:bodyPr>
          <a:lstStyle/>
          <a:p>
            <a:pPr algn="ctr"/>
            <a:r>
              <a:rPr lang="en-US" dirty="0"/>
              <a:t>255</a:t>
            </a:r>
            <a:endParaRPr lang="en-CA" sz="3200" dirty="0"/>
          </a:p>
        </p:txBody>
      </p:sp>
      <p:sp>
        <p:nvSpPr>
          <p:cNvPr id="211" name="TextBox 210">
            <a:extLst>
              <a:ext uri="{FF2B5EF4-FFF2-40B4-BE49-F238E27FC236}">
                <a16:creationId xmlns:a16="http://schemas.microsoft.com/office/drawing/2014/main" id="{46342E65-BF2F-42F5-93DF-3AAB4E79268E}"/>
              </a:ext>
            </a:extLst>
          </p:cNvPr>
          <p:cNvSpPr txBox="1"/>
          <p:nvPr/>
        </p:nvSpPr>
        <p:spPr>
          <a:xfrm>
            <a:off x="5439298" y="1817258"/>
            <a:ext cx="561162" cy="369332"/>
          </a:xfrm>
          <a:prstGeom prst="rect">
            <a:avLst/>
          </a:prstGeom>
          <a:noFill/>
        </p:spPr>
        <p:txBody>
          <a:bodyPr wrap="square" rtlCol="0">
            <a:spAutoFit/>
          </a:bodyPr>
          <a:lstStyle/>
          <a:p>
            <a:pPr algn="ctr"/>
            <a:r>
              <a:rPr lang="en-US" dirty="0"/>
              <a:t>255</a:t>
            </a:r>
            <a:endParaRPr lang="en-CA" sz="3200" dirty="0"/>
          </a:p>
        </p:txBody>
      </p:sp>
      <p:sp>
        <p:nvSpPr>
          <p:cNvPr id="212" name="TextBox 211">
            <a:extLst>
              <a:ext uri="{FF2B5EF4-FFF2-40B4-BE49-F238E27FC236}">
                <a16:creationId xmlns:a16="http://schemas.microsoft.com/office/drawing/2014/main" id="{FEB0046A-D531-4C9F-B255-E58F45E5185A}"/>
              </a:ext>
            </a:extLst>
          </p:cNvPr>
          <p:cNvSpPr txBox="1"/>
          <p:nvPr/>
        </p:nvSpPr>
        <p:spPr>
          <a:xfrm>
            <a:off x="5035769" y="1829098"/>
            <a:ext cx="561162" cy="369332"/>
          </a:xfrm>
          <a:prstGeom prst="rect">
            <a:avLst/>
          </a:prstGeom>
          <a:noFill/>
        </p:spPr>
        <p:txBody>
          <a:bodyPr wrap="square" rtlCol="0">
            <a:spAutoFit/>
          </a:bodyPr>
          <a:lstStyle/>
          <a:p>
            <a:pPr algn="ctr"/>
            <a:r>
              <a:rPr lang="en-US" dirty="0"/>
              <a:t>255</a:t>
            </a:r>
            <a:endParaRPr lang="en-CA" sz="3200" dirty="0"/>
          </a:p>
        </p:txBody>
      </p:sp>
      <p:sp>
        <p:nvSpPr>
          <p:cNvPr id="213" name="TextBox 212">
            <a:extLst>
              <a:ext uri="{FF2B5EF4-FFF2-40B4-BE49-F238E27FC236}">
                <a16:creationId xmlns:a16="http://schemas.microsoft.com/office/drawing/2014/main" id="{05A68BCB-4F9B-4FA8-A2F5-3B2FD64E632C}"/>
              </a:ext>
            </a:extLst>
          </p:cNvPr>
          <p:cNvSpPr txBox="1"/>
          <p:nvPr/>
        </p:nvSpPr>
        <p:spPr>
          <a:xfrm>
            <a:off x="6226410" y="1828527"/>
            <a:ext cx="561162" cy="369332"/>
          </a:xfrm>
          <a:prstGeom prst="rect">
            <a:avLst/>
          </a:prstGeom>
          <a:noFill/>
        </p:spPr>
        <p:txBody>
          <a:bodyPr wrap="square" rtlCol="0">
            <a:spAutoFit/>
          </a:bodyPr>
          <a:lstStyle/>
          <a:p>
            <a:pPr algn="ctr"/>
            <a:r>
              <a:rPr lang="en-US" dirty="0"/>
              <a:t>255</a:t>
            </a:r>
            <a:endParaRPr lang="en-CA" sz="3200" dirty="0"/>
          </a:p>
        </p:txBody>
      </p:sp>
      <p:sp>
        <p:nvSpPr>
          <p:cNvPr id="214" name="TextBox 213">
            <a:extLst>
              <a:ext uri="{FF2B5EF4-FFF2-40B4-BE49-F238E27FC236}">
                <a16:creationId xmlns:a16="http://schemas.microsoft.com/office/drawing/2014/main" id="{42F7E5D8-97F3-4683-B9AC-9AFE5022C313}"/>
              </a:ext>
            </a:extLst>
          </p:cNvPr>
          <p:cNvSpPr txBox="1"/>
          <p:nvPr/>
        </p:nvSpPr>
        <p:spPr>
          <a:xfrm>
            <a:off x="6607079" y="1820290"/>
            <a:ext cx="561162" cy="369332"/>
          </a:xfrm>
          <a:prstGeom prst="rect">
            <a:avLst/>
          </a:prstGeom>
          <a:noFill/>
        </p:spPr>
        <p:txBody>
          <a:bodyPr wrap="square" rtlCol="0">
            <a:spAutoFit/>
          </a:bodyPr>
          <a:lstStyle/>
          <a:p>
            <a:pPr algn="ctr"/>
            <a:r>
              <a:rPr lang="en-US" dirty="0"/>
              <a:t>255</a:t>
            </a:r>
            <a:endParaRPr lang="en-CA" sz="3200" dirty="0"/>
          </a:p>
        </p:txBody>
      </p:sp>
      <p:sp>
        <p:nvSpPr>
          <p:cNvPr id="215" name="TextBox 214">
            <a:extLst>
              <a:ext uri="{FF2B5EF4-FFF2-40B4-BE49-F238E27FC236}">
                <a16:creationId xmlns:a16="http://schemas.microsoft.com/office/drawing/2014/main" id="{70DAAC99-B8D8-4939-90EA-03B9A587C7BC}"/>
              </a:ext>
            </a:extLst>
          </p:cNvPr>
          <p:cNvSpPr txBox="1"/>
          <p:nvPr/>
        </p:nvSpPr>
        <p:spPr>
          <a:xfrm>
            <a:off x="5838339" y="1826925"/>
            <a:ext cx="561162" cy="369332"/>
          </a:xfrm>
          <a:prstGeom prst="rect">
            <a:avLst/>
          </a:prstGeom>
          <a:noFill/>
        </p:spPr>
        <p:txBody>
          <a:bodyPr wrap="square" rtlCol="0">
            <a:spAutoFit/>
          </a:bodyPr>
          <a:lstStyle/>
          <a:p>
            <a:pPr algn="ctr"/>
            <a:r>
              <a:rPr lang="en-US" dirty="0"/>
              <a:t>255</a:t>
            </a:r>
            <a:endParaRPr lang="en-CA" sz="3200" dirty="0"/>
          </a:p>
        </p:txBody>
      </p:sp>
      <p:grpSp>
        <p:nvGrpSpPr>
          <p:cNvPr id="168" name="Group 167">
            <a:extLst>
              <a:ext uri="{FF2B5EF4-FFF2-40B4-BE49-F238E27FC236}">
                <a16:creationId xmlns:a16="http://schemas.microsoft.com/office/drawing/2014/main" id="{E8413C56-CBAC-4F2C-A576-2A9A8BA9338D}"/>
              </a:ext>
            </a:extLst>
          </p:cNvPr>
          <p:cNvGrpSpPr/>
          <p:nvPr/>
        </p:nvGrpSpPr>
        <p:grpSpPr>
          <a:xfrm>
            <a:off x="5132863" y="261165"/>
            <a:ext cx="1932257" cy="1929168"/>
            <a:chOff x="5828955" y="463199"/>
            <a:chExt cx="1932257" cy="1929168"/>
          </a:xfrm>
        </p:grpSpPr>
        <p:sp>
          <p:nvSpPr>
            <p:cNvPr id="169" name="Rectangle 168">
              <a:extLst>
                <a:ext uri="{FF2B5EF4-FFF2-40B4-BE49-F238E27FC236}">
                  <a16:creationId xmlns:a16="http://schemas.microsoft.com/office/drawing/2014/main" id="{99881607-F1D7-47C2-8256-9DBD943F0832}"/>
                </a:ext>
              </a:extLst>
            </p:cNvPr>
            <p:cNvSpPr/>
            <p:nvPr/>
          </p:nvSpPr>
          <p:spPr>
            <a:xfrm>
              <a:off x="5828957"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0" name="Rectangle 169">
              <a:extLst>
                <a:ext uri="{FF2B5EF4-FFF2-40B4-BE49-F238E27FC236}">
                  <a16:creationId xmlns:a16="http://schemas.microsoft.com/office/drawing/2014/main" id="{484B9F6B-8C47-4E07-A646-A0C1A10A289F}"/>
                </a:ext>
              </a:extLst>
            </p:cNvPr>
            <p:cNvSpPr/>
            <p:nvPr/>
          </p:nvSpPr>
          <p:spPr>
            <a:xfrm>
              <a:off x="6217461"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5C29A389-AE5A-4B55-8618-CF7F46E31434}"/>
                </a:ext>
              </a:extLst>
            </p:cNvPr>
            <p:cNvSpPr/>
            <p:nvPr/>
          </p:nvSpPr>
          <p:spPr>
            <a:xfrm>
              <a:off x="6607524"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2" name="Rectangle 171">
              <a:extLst>
                <a:ext uri="{FF2B5EF4-FFF2-40B4-BE49-F238E27FC236}">
                  <a16:creationId xmlns:a16="http://schemas.microsoft.com/office/drawing/2014/main" id="{9D498BF5-E19B-4DBA-BF00-88797AF6B328}"/>
                </a:ext>
              </a:extLst>
            </p:cNvPr>
            <p:cNvSpPr/>
            <p:nvPr/>
          </p:nvSpPr>
          <p:spPr>
            <a:xfrm>
              <a:off x="6995933"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3" name="Rectangle 172">
              <a:extLst>
                <a:ext uri="{FF2B5EF4-FFF2-40B4-BE49-F238E27FC236}">
                  <a16:creationId xmlns:a16="http://schemas.microsoft.com/office/drawing/2014/main" id="{AD3A072E-C446-4ED4-8255-FB0218E28BFB}"/>
                </a:ext>
              </a:extLst>
            </p:cNvPr>
            <p:cNvSpPr/>
            <p:nvPr/>
          </p:nvSpPr>
          <p:spPr>
            <a:xfrm>
              <a:off x="7388677"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553EE7A5-C304-4D1B-A8C0-B6ABE01E942F}"/>
                </a:ext>
              </a:extLst>
            </p:cNvPr>
            <p:cNvSpPr/>
            <p:nvPr/>
          </p:nvSpPr>
          <p:spPr>
            <a:xfrm>
              <a:off x="5828958" y="85264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5" name="Rectangle 174">
              <a:extLst>
                <a:ext uri="{FF2B5EF4-FFF2-40B4-BE49-F238E27FC236}">
                  <a16:creationId xmlns:a16="http://schemas.microsoft.com/office/drawing/2014/main" id="{9D422642-58A7-442F-9E0D-50ABCCB22CA8}"/>
                </a:ext>
              </a:extLst>
            </p:cNvPr>
            <p:cNvSpPr/>
            <p:nvPr/>
          </p:nvSpPr>
          <p:spPr>
            <a:xfrm>
              <a:off x="5828957" y="1242136"/>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6" name="Rectangle 175">
              <a:extLst>
                <a:ext uri="{FF2B5EF4-FFF2-40B4-BE49-F238E27FC236}">
                  <a16:creationId xmlns:a16="http://schemas.microsoft.com/office/drawing/2014/main" id="{686C5D27-E426-4173-BC62-7A971D877821}"/>
                </a:ext>
              </a:extLst>
            </p:cNvPr>
            <p:cNvSpPr/>
            <p:nvPr/>
          </p:nvSpPr>
          <p:spPr>
            <a:xfrm>
              <a:off x="5828956" y="1631604"/>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30DD272A-C648-4933-9354-74630719671E}"/>
                </a:ext>
              </a:extLst>
            </p:cNvPr>
            <p:cNvSpPr/>
            <p:nvPr/>
          </p:nvSpPr>
          <p:spPr>
            <a:xfrm>
              <a:off x="5828955" y="2019830"/>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8" name="Rectangle 177">
              <a:extLst>
                <a:ext uri="{FF2B5EF4-FFF2-40B4-BE49-F238E27FC236}">
                  <a16:creationId xmlns:a16="http://schemas.microsoft.com/office/drawing/2014/main" id="{BF9791B7-978A-46B2-94DA-A4F010E47C91}"/>
                </a:ext>
              </a:extLst>
            </p:cNvPr>
            <p:cNvSpPr/>
            <p:nvPr/>
          </p:nvSpPr>
          <p:spPr>
            <a:xfrm>
              <a:off x="6217460" y="2019832"/>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9" name="Rectangle 178">
              <a:extLst>
                <a:ext uri="{FF2B5EF4-FFF2-40B4-BE49-F238E27FC236}">
                  <a16:creationId xmlns:a16="http://schemas.microsoft.com/office/drawing/2014/main" id="{C9232962-573B-4EE9-9CE7-C37E20B0B33B}"/>
                </a:ext>
              </a:extLst>
            </p:cNvPr>
            <p:cNvSpPr/>
            <p:nvPr/>
          </p:nvSpPr>
          <p:spPr>
            <a:xfrm>
              <a:off x="6607524" y="2019828"/>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81E401D6-AC60-4F65-AD3C-24298949A802}"/>
                </a:ext>
              </a:extLst>
            </p:cNvPr>
            <p:cNvSpPr/>
            <p:nvPr/>
          </p:nvSpPr>
          <p:spPr>
            <a:xfrm>
              <a:off x="6995934" y="2019828"/>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B2AF4B58-DF90-4795-9438-6451229B5F50}"/>
                </a:ext>
              </a:extLst>
            </p:cNvPr>
            <p:cNvSpPr/>
            <p:nvPr/>
          </p:nvSpPr>
          <p:spPr>
            <a:xfrm>
              <a:off x="7388677" y="2019828"/>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7E42BBFB-47EA-4B25-8935-A45827F0C384}"/>
                </a:ext>
              </a:extLst>
            </p:cNvPr>
            <p:cNvSpPr/>
            <p:nvPr/>
          </p:nvSpPr>
          <p:spPr>
            <a:xfrm>
              <a:off x="7388676" y="1631603"/>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3DAAADE5-CE49-477C-8544-5EB57442275A}"/>
                </a:ext>
              </a:extLst>
            </p:cNvPr>
            <p:cNvSpPr/>
            <p:nvPr/>
          </p:nvSpPr>
          <p:spPr>
            <a:xfrm>
              <a:off x="7388675" y="1242135"/>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CFD0AD90-5E55-41DA-AB19-D9F92548BDE8}"/>
                </a:ext>
              </a:extLst>
            </p:cNvPr>
            <p:cNvSpPr/>
            <p:nvPr/>
          </p:nvSpPr>
          <p:spPr>
            <a:xfrm>
              <a:off x="7388675"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645EB000-FA8C-4562-869F-2631485A1D46}"/>
                </a:ext>
              </a:extLst>
            </p:cNvPr>
            <p:cNvSpPr/>
            <p:nvPr/>
          </p:nvSpPr>
          <p:spPr>
            <a:xfrm>
              <a:off x="621746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FB98DD6E-25A2-4BB1-ACDD-AC991E374C57}"/>
                </a:ext>
              </a:extLst>
            </p:cNvPr>
            <p:cNvSpPr/>
            <p:nvPr/>
          </p:nvSpPr>
          <p:spPr>
            <a:xfrm>
              <a:off x="6217461" y="1242134"/>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185253CC-BF2B-4AB8-A789-73E1EC81C9C5}"/>
                </a:ext>
              </a:extLst>
            </p:cNvPr>
            <p:cNvSpPr/>
            <p:nvPr/>
          </p:nvSpPr>
          <p:spPr>
            <a:xfrm>
              <a:off x="6217460" y="1631601"/>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DAE50E31-94BC-4444-A2C0-0DAA127BB8E5}"/>
                </a:ext>
              </a:extLst>
            </p:cNvPr>
            <p:cNvSpPr/>
            <p:nvPr/>
          </p:nvSpPr>
          <p:spPr>
            <a:xfrm>
              <a:off x="6607523" y="1631597"/>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EA8A3ADB-AF96-4E3F-A282-C4491C9A0F54}"/>
                </a:ext>
              </a:extLst>
            </p:cNvPr>
            <p:cNvSpPr/>
            <p:nvPr/>
          </p:nvSpPr>
          <p:spPr>
            <a:xfrm>
              <a:off x="6995932" y="1631603"/>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0" name="Rectangle 189">
              <a:extLst>
                <a:ext uri="{FF2B5EF4-FFF2-40B4-BE49-F238E27FC236}">
                  <a16:creationId xmlns:a16="http://schemas.microsoft.com/office/drawing/2014/main" id="{D6590B14-C3CE-401F-9F35-DE1372FD346A}"/>
                </a:ext>
              </a:extLst>
            </p:cNvPr>
            <p:cNvSpPr/>
            <p:nvPr/>
          </p:nvSpPr>
          <p:spPr>
            <a:xfrm>
              <a:off x="6995933" y="1242135"/>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B18AEFCF-F7C4-4520-ACBA-C4B5647E8071}"/>
                </a:ext>
              </a:extLst>
            </p:cNvPr>
            <p:cNvSpPr/>
            <p:nvPr/>
          </p:nvSpPr>
          <p:spPr>
            <a:xfrm>
              <a:off x="6607523" y="85263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4E15891C-3BFC-4BFB-95B6-56C910D82923}"/>
                </a:ext>
              </a:extLst>
            </p:cNvPr>
            <p:cNvSpPr/>
            <p:nvPr/>
          </p:nvSpPr>
          <p:spPr>
            <a:xfrm>
              <a:off x="699593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3" name="Rectangle 192">
              <a:extLst>
                <a:ext uri="{FF2B5EF4-FFF2-40B4-BE49-F238E27FC236}">
                  <a16:creationId xmlns:a16="http://schemas.microsoft.com/office/drawing/2014/main" id="{A6F2650A-0EB1-4225-8B41-07EDA90C2876}"/>
                </a:ext>
              </a:extLst>
            </p:cNvPr>
            <p:cNvSpPr/>
            <p:nvPr/>
          </p:nvSpPr>
          <p:spPr>
            <a:xfrm>
              <a:off x="6607524" y="1242119"/>
              <a:ext cx="372535" cy="372535"/>
            </a:xfrm>
            <a:prstGeom prst="rect">
              <a:avLst/>
            </a:prstGeom>
            <a:solidFill>
              <a:schemeClr val="bg2"/>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pic>
        <p:nvPicPr>
          <p:cNvPr id="40" name="Picture 39" descr="A picture containing circle&#10;&#10;Description automatically generated">
            <a:extLst>
              <a:ext uri="{FF2B5EF4-FFF2-40B4-BE49-F238E27FC236}">
                <a16:creationId xmlns:a16="http://schemas.microsoft.com/office/drawing/2014/main" id="{440BD0CF-7190-44FF-B9BF-25D0757D5628}"/>
              </a:ext>
            </a:extLst>
          </p:cNvPr>
          <p:cNvPicPr>
            <a:picLocks noChangeAspect="1"/>
          </p:cNvPicPr>
          <p:nvPr/>
        </p:nvPicPr>
        <p:blipFill rotWithShape="1">
          <a:blip r:embed="rId4"/>
          <a:srcRect l="3787" t="16198" r="50718" b="10213"/>
          <a:stretch/>
        </p:blipFill>
        <p:spPr>
          <a:xfrm>
            <a:off x="8566894" y="225659"/>
            <a:ext cx="2540218" cy="2073828"/>
          </a:xfrm>
          <a:prstGeom prst="rect">
            <a:avLst/>
          </a:prstGeom>
        </p:spPr>
      </p:pic>
      <p:sp>
        <p:nvSpPr>
          <p:cNvPr id="195" name="TextBox 194">
            <a:extLst>
              <a:ext uri="{FF2B5EF4-FFF2-40B4-BE49-F238E27FC236}">
                <a16:creationId xmlns:a16="http://schemas.microsoft.com/office/drawing/2014/main" id="{7AAC61B8-F6F6-426E-B873-84D2E89EF8B5}"/>
              </a:ext>
            </a:extLst>
          </p:cNvPr>
          <p:cNvSpPr txBox="1"/>
          <p:nvPr/>
        </p:nvSpPr>
        <p:spPr>
          <a:xfrm>
            <a:off x="8582134" y="2296201"/>
            <a:ext cx="2524978" cy="369332"/>
          </a:xfrm>
          <a:prstGeom prst="rect">
            <a:avLst/>
          </a:prstGeom>
          <a:noFill/>
        </p:spPr>
        <p:txBody>
          <a:bodyPr wrap="square" rtlCol="0">
            <a:spAutoFit/>
          </a:bodyPr>
          <a:lstStyle/>
          <a:p>
            <a:pPr algn="ctr"/>
            <a:r>
              <a:rPr lang="en-US" dirty="0"/>
              <a:t>Original image</a:t>
            </a:r>
          </a:p>
        </p:txBody>
      </p:sp>
      <p:pic>
        <p:nvPicPr>
          <p:cNvPr id="47" name="Picture 46" descr="A picture containing circle&#10;&#10;Description automatically generated">
            <a:extLst>
              <a:ext uri="{FF2B5EF4-FFF2-40B4-BE49-F238E27FC236}">
                <a16:creationId xmlns:a16="http://schemas.microsoft.com/office/drawing/2014/main" id="{043EF246-47AD-4CD0-8D37-AA134EED2A15}"/>
              </a:ext>
            </a:extLst>
          </p:cNvPr>
          <p:cNvPicPr>
            <a:picLocks noChangeAspect="1"/>
          </p:cNvPicPr>
          <p:nvPr/>
        </p:nvPicPr>
        <p:blipFill rotWithShape="1">
          <a:blip r:embed="rId4"/>
          <a:srcRect l="50462" t="16897" r="3761" b="9632"/>
          <a:stretch/>
        </p:blipFill>
        <p:spPr>
          <a:xfrm>
            <a:off x="8566894" y="2788756"/>
            <a:ext cx="2541957" cy="2059117"/>
          </a:xfrm>
          <a:prstGeom prst="rect">
            <a:avLst/>
          </a:prstGeom>
        </p:spPr>
      </p:pic>
      <p:sp>
        <p:nvSpPr>
          <p:cNvPr id="216" name="TextBox 215">
            <a:extLst>
              <a:ext uri="{FF2B5EF4-FFF2-40B4-BE49-F238E27FC236}">
                <a16:creationId xmlns:a16="http://schemas.microsoft.com/office/drawing/2014/main" id="{8F717F56-C647-4705-8D2B-0B9E03765BB8}"/>
              </a:ext>
            </a:extLst>
          </p:cNvPr>
          <p:cNvSpPr txBox="1"/>
          <p:nvPr/>
        </p:nvSpPr>
        <p:spPr>
          <a:xfrm>
            <a:off x="8566894" y="4843141"/>
            <a:ext cx="2540218" cy="369332"/>
          </a:xfrm>
          <a:prstGeom prst="rect">
            <a:avLst/>
          </a:prstGeom>
          <a:noFill/>
        </p:spPr>
        <p:txBody>
          <a:bodyPr wrap="square" rtlCol="0">
            <a:spAutoFit/>
          </a:bodyPr>
          <a:lstStyle/>
          <a:p>
            <a:pPr algn="ctr"/>
            <a:r>
              <a:rPr lang="en-US" dirty="0">
                <a:solidFill>
                  <a:srgbClr val="FF0000"/>
                </a:solidFill>
              </a:rPr>
              <a:t>Filtered image</a:t>
            </a:r>
          </a:p>
        </p:txBody>
      </p:sp>
      <p:pic>
        <p:nvPicPr>
          <p:cNvPr id="217" name="Picture 216">
            <a:extLst>
              <a:ext uri="{FF2B5EF4-FFF2-40B4-BE49-F238E27FC236}">
                <a16:creationId xmlns:a16="http://schemas.microsoft.com/office/drawing/2014/main" id="{373BF6A4-0059-4433-A3DC-19E85CB509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218" name="Picture 217" descr="A picture containing text, plate, tableware, dishware&#10;&#10;Description automatically generated">
            <a:extLst>
              <a:ext uri="{FF2B5EF4-FFF2-40B4-BE49-F238E27FC236}">
                <a16:creationId xmlns:a16="http://schemas.microsoft.com/office/drawing/2014/main" id="{DA5D345D-BA8A-4066-9D31-33489AD8B274}"/>
              </a:ext>
            </a:extLst>
          </p:cNvPr>
          <p:cNvPicPr>
            <a:picLocks noChangeAspect="1"/>
          </p:cNvPicPr>
          <p:nvPr/>
        </p:nvPicPr>
        <p:blipFill>
          <a:blip r:embed="rId6"/>
          <a:stretch>
            <a:fillRect/>
          </a:stretch>
        </p:blipFill>
        <p:spPr>
          <a:xfrm>
            <a:off x="9048438" y="5367876"/>
            <a:ext cx="2648262" cy="864406"/>
          </a:xfrm>
          <a:prstGeom prst="rect">
            <a:avLst/>
          </a:prstGeom>
        </p:spPr>
      </p:pic>
      <p:sp>
        <p:nvSpPr>
          <p:cNvPr id="219" name="TextBox 218">
            <a:extLst>
              <a:ext uri="{FF2B5EF4-FFF2-40B4-BE49-F238E27FC236}">
                <a16:creationId xmlns:a16="http://schemas.microsoft.com/office/drawing/2014/main" id="{A2A059D0-7334-4DCA-AD36-1331D256E058}"/>
              </a:ext>
            </a:extLst>
          </p:cNvPr>
          <p:cNvSpPr txBox="1"/>
          <p:nvPr/>
        </p:nvSpPr>
        <p:spPr>
          <a:xfrm>
            <a:off x="11107112" y="4787075"/>
            <a:ext cx="377780" cy="276999"/>
          </a:xfrm>
          <a:prstGeom prst="rect">
            <a:avLst/>
          </a:prstGeom>
          <a:noFill/>
        </p:spPr>
        <p:txBody>
          <a:bodyPr wrap="square" rtlCol="0">
            <a:spAutoFit/>
          </a:bodyPr>
          <a:lstStyle/>
          <a:p>
            <a:r>
              <a:rPr lang="en-US" sz="1200" dirty="0"/>
              <a:t>[9]</a:t>
            </a:r>
          </a:p>
        </p:txBody>
      </p:sp>
    </p:spTree>
    <p:extLst>
      <p:ext uri="{BB962C8B-B14F-4D97-AF65-F5344CB8AC3E}">
        <p14:creationId xmlns:p14="http://schemas.microsoft.com/office/powerpoint/2010/main" val="95758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0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0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0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0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96"/>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68"/>
                                        </p:tgtEl>
                                        <p:attrNameLst>
                                          <p:attrName>style.visibility</p:attrName>
                                        </p:attrNameLst>
                                      </p:cBhvr>
                                      <p:to>
                                        <p:strVal val="visible"/>
                                      </p:to>
                                    </p:set>
                                  </p:childTnLst>
                                </p:cTn>
                              </p:par>
                              <p:par>
                                <p:cTn id="48" presetID="1" presetClass="exit" presetSubtype="0" fill="hold" nodeType="withEffect">
                                  <p:stCondLst>
                                    <p:cond delay="0"/>
                                  </p:stCondLst>
                                  <p:childTnLst>
                                    <p:set>
                                      <p:cBhvr>
                                        <p:cTn id="49" dur="1" fill="hold">
                                          <p:stCondLst>
                                            <p:cond delay="0"/>
                                          </p:stCondLst>
                                        </p:cTn>
                                        <p:tgtEl>
                                          <p:spTgt spid="11"/>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167"/>
                                        </p:tgtEl>
                                        <p:attrNameLst>
                                          <p:attrName>style.visibility</p:attrName>
                                        </p:attrNameLst>
                                      </p:cBhvr>
                                      <p:to>
                                        <p:strVal val="visible"/>
                                      </p:to>
                                    </p:set>
                                    <p:animEffect transition="in" filter="fade">
                                      <p:cBhvr>
                                        <p:cTn id="52" dur="500"/>
                                        <p:tgtEl>
                                          <p:spTgt spid="167"/>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fad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16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5"/>
                                        </p:tgtEl>
                                        <p:attrNameLst>
                                          <p:attrName>style.visibility</p:attrName>
                                        </p:attrNameLst>
                                      </p:cBhvr>
                                      <p:to>
                                        <p:strVal val="visible"/>
                                      </p:to>
                                    </p:set>
                                    <p:animEffect transition="in" filter="fade">
                                      <p:cBhvr>
                                        <p:cTn id="67" dur="500"/>
                                        <p:tgtEl>
                                          <p:spTgt spid="195"/>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 presetClass="entr" presetSubtype="0" fill="hold" grpId="0" nodeType="withEffect">
                                  <p:stCondLst>
                                    <p:cond delay="0"/>
                                  </p:stCondLst>
                                  <p:childTnLst>
                                    <p:set>
                                      <p:cBhvr>
                                        <p:cTn id="72" dur="1" fill="hold">
                                          <p:stCondLst>
                                            <p:cond delay="0"/>
                                          </p:stCondLst>
                                        </p:cTn>
                                        <p:tgtEl>
                                          <p:spTgt spid="2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16"/>
                                        </p:tgtEl>
                                        <p:attrNameLst>
                                          <p:attrName>style.visibility</p:attrName>
                                        </p:attrNameLst>
                                      </p:cBhvr>
                                      <p:to>
                                        <p:strVal val="visible"/>
                                      </p:to>
                                    </p:set>
                                    <p:animEffect transition="in" filter="fade">
                                      <p:cBhvr>
                                        <p:cTn id="77" dur="500"/>
                                        <p:tgtEl>
                                          <p:spTgt spid="216"/>
                                        </p:tgtEl>
                                      </p:cBhvr>
                                    </p:animEffect>
                                  </p:childTnLst>
                                </p:cTn>
                              </p:par>
                              <p:par>
                                <p:cTn id="78" presetID="10" presetClass="entr" presetSubtype="0" fill="hold" nodeType="with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40" grpId="0"/>
      <p:bldP spid="202" grpId="0"/>
      <p:bldP spid="203" grpId="0"/>
      <p:bldP spid="204" grpId="0"/>
      <p:bldP spid="205" grpId="0"/>
      <p:bldP spid="206" grpId="0"/>
      <p:bldP spid="207" grpId="0"/>
      <p:bldP spid="208" grpId="0"/>
      <p:bldP spid="209" grpId="0"/>
      <p:bldP spid="210" grpId="0"/>
      <p:bldP spid="211" grpId="0"/>
      <p:bldP spid="212" grpId="0"/>
      <p:bldP spid="213" grpId="0"/>
      <p:bldP spid="214" grpId="0"/>
      <p:bldP spid="215" grpId="0"/>
      <p:bldP spid="195" grpId="0"/>
      <p:bldP spid="216" grpId="0"/>
      <p:bldP spid="2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a:extLst>
              <a:ext uri="{FF2B5EF4-FFF2-40B4-BE49-F238E27FC236}">
                <a16:creationId xmlns:a16="http://schemas.microsoft.com/office/drawing/2014/main" id="{786B81EB-BD21-4BDB-84CB-2643B26B0365}"/>
              </a:ext>
            </a:extLst>
          </p:cNvPr>
          <p:cNvGrpSpPr/>
          <p:nvPr/>
        </p:nvGrpSpPr>
        <p:grpSpPr>
          <a:xfrm>
            <a:off x="5122697" y="2961773"/>
            <a:ext cx="1941367" cy="1929912"/>
            <a:chOff x="3091241" y="1684255"/>
            <a:chExt cx="1941367" cy="1929912"/>
          </a:xfrm>
        </p:grpSpPr>
        <p:sp>
          <p:nvSpPr>
            <p:cNvPr id="90" name="Rectangle 89">
              <a:extLst>
                <a:ext uri="{FF2B5EF4-FFF2-40B4-BE49-F238E27FC236}">
                  <a16:creationId xmlns:a16="http://schemas.microsoft.com/office/drawing/2014/main" id="{771A58D0-E9F2-4476-B8DE-294B9A111F3A}"/>
                </a:ext>
              </a:extLst>
            </p:cNvPr>
            <p:cNvSpPr/>
            <p:nvPr/>
          </p:nvSpPr>
          <p:spPr>
            <a:xfrm>
              <a:off x="348811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1" name="Rectangle 90">
              <a:extLst>
                <a:ext uri="{FF2B5EF4-FFF2-40B4-BE49-F238E27FC236}">
                  <a16:creationId xmlns:a16="http://schemas.microsoft.com/office/drawing/2014/main" id="{79F522C3-4390-4F59-9903-0D64CDD57239}"/>
                </a:ext>
              </a:extLst>
            </p:cNvPr>
            <p:cNvSpPr/>
            <p:nvPr/>
          </p:nvSpPr>
          <p:spPr>
            <a:xfrm>
              <a:off x="3880635"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2" name="Rectangle 91">
              <a:extLst>
                <a:ext uri="{FF2B5EF4-FFF2-40B4-BE49-F238E27FC236}">
                  <a16:creationId xmlns:a16="http://schemas.microsoft.com/office/drawing/2014/main" id="{54BF7699-B650-45F5-9E2A-ED847F24B3CD}"/>
                </a:ext>
              </a:extLst>
            </p:cNvPr>
            <p:cNvSpPr/>
            <p:nvPr/>
          </p:nvSpPr>
          <p:spPr>
            <a:xfrm>
              <a:off x="426904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3" name="Rectangle 92">
              <a:extLst>
                <a:ext uri="{FF2B5EF4-FFF2-40B4-BE49-F238E27FC236}">
                  <a16:creationId xmlns:a16="http://schemas.microsoft.com/office/drawing/2014/main" id="{E01ABAF1-96BD-479E-A44A-873250BC7E63}"/>
                </a:ext>
              </a:extLst>
            </p:cNvPr>
            <p:cNvSpPr/>
            <p:nvPr/>
          </p:nvSpPr>
          <p:spPr>
            <a:xfrm>
              <a:off x="4657454"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4" name="Rectangle 93">
              <a:extLst>
                <a:ext uri="{FF2B5EF4-FFF2-40B4-BE49-F238E27FC236}">
                  <a16:creationId xmlns:a16="http://schemas.microsoft.com/office/drawing/2014/main" id="{BFE791C8-1787-4DC6-B550-B9F93E437C31}"/>
                </a:ext>
              </a:extLst>
            </p:cNvPr>
            <p:cNvSpPr/>
            <p:nvPr/>
          </p:nvSpPr>
          <p:spPr>
            <a:xfrm>
              <a:off x="3095472" y="168425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95" name="TextBox 94">
              <a:extLst>
                <a:ext uri="{FF2B5EF4-FFF2-40B4-BE49-F238E27FC236}">
                  <a16:creationId xmlns:a16="http://schemas.microsoft.com/office/drawing/2014/main" id="{A693E622-BB63-41E7-97C6-AC8818CF87BC}"/>
                </a:ext>
              </a:extLst>
            </p:cNvPr>
            <p:cNvSpPr txBox="1"/>
            <p:nvPr/>
          </p:nvSpPr>
          <p:spPr>
            <a:xfrm>
              <a:off x="3091241"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6" name="TextBox 95">
              <a:extLst>
                <a:ext uri="{FF2B5EF4-FFF2-40B4-BE49-F238E27FC236}">
                  <a16:creationId xmlns:a16="http://schemas.microsoft.com/office/drawing/2014/main" id="{8483CFDB-D39C-4A27-B8F7-CB1249F8457C}"/>
                </a:ext>
              </a:extLst>
            </p:cNvPr>
            <p:cNvSpPr txBox="1"/>
            <p:nvPr/>
          </p:nvSpPr>
          <p:spPr>
            <a:xfrm>
              <a:off x="3493875"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7" name="TextBox 96">
              <a:extLst>
                <a:ext uri="{FF2B5EF4-FFF2-40B4-BE49-F238E27FC236}">
                  <a16:creationId xmlns:a16="http://schemas.microsoft.com/office/drawing/2014/main" id="{51A83776-5020-4392-80A8-8DB40907C1E3}"/>
                </a:ext>
              </a:extLst>
            </p:cNvPr>
            <p:cNvSpPr txBox="1"/>
            <p:nvPr/>
          </p:nvSpPr>
          <p:spPr>
            <a:xfrm>
              <a:off x="3872169"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8" name="TextBox 97">
              <a:extLst>
                <a:ext uri="{FF2B5EF4-FFF2-40B4-BE49-F238E27FC236}">
                  <a16:creationId xmlns:a16="http://schemas.microsoft.com/office/drawing/2014/main" id="{0DD756B8-60C7-4085-A157-6C912D280CA1}"/>
                </a:ext>
              </a:extLst>
            </p:cNvPr>
            <p:cNvSpPr txBox="1"/>
            <p:nvPr/>
          </p:nvSpPr>
          <p:spPr>
            <a:xfrm>
              <a:off x="4262118" y="168638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99" name="TextBox 98">
              <a:extLst>
                <a:ext uri="{FF2B5EF4-FFF2-40B4-BE49-F238E27FC236}">
                  <a16:creationId xmlns:a16="http://schemas.microsoft.com/office/drawing/2014/main" id="{0C8ACE9C-AAC4-4AB2-8671-4CC5B5C72568}"/>
                </a:ext>
              </a:extLst>
            </p:cNvPr>
            <p:cNvSpPr txBox="1"/>
            <p:nvPr/>
          </p:nvSpPr>
          <p:spPr>
            <a:xfrm>
              <a:off x="4660075" y="1686384"/>
              <a:ext cx="372533" cy="368276"/>
            </a:xfrm>
            <a:prstGeom prst="rect">
              <a:avLst/>
            </a:prstGeom>
            <a:noFill/>
            <a:ln>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0" name="Rectangle 99">
              <a:extLst>
                <a:ext uri="{FF2B5EF4-FFF2-40B4-BE49-F238E27FC236}">
                  <a16:creationId xmlns:a16="http://schemas.microsoft.com/office/drawing/2014/main" id="{A65C9367-4939-4B9D-861A-891A6DF2718D}"/>
                </a:ext>
              </a:extLst>
            </p:cNvPr>
            <p:cNvSpPr/>
            <p:nvPr/>
          </p:nvSpPr>
          <p:spPr>
            <a:xfrm>
              <a:off x="348811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1" name="Rectangle 100">
              <a:extLst>
                <a:ext uri="{FF2B5EF4-FFF2-40B4-BE49-F238E27FC236}">
                  <a16:creationId xmlns:a16="http://schemas.microsoft.com/office/drawing/2014/main" id="{FDECCDED-1B54-498E-ADB9-5463C1D1CBBB}"/>
                </a:ext>
              </a:extLst>
            </p:cNvPr>
            <p:cNvSpPr/>
            <p:nvPr/>
          </p:nvSpPr>
          <p:spPr>
            <a:xfrm>
              <a:off x="3880635"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2" name="Rectangle 101">
              <a:extLst>
                <a:ext uri="{FF2B5EF4-FFF2-40B4-BE49-F238E27FC236}">
                  <a16:creationId xmlns:a16="http://schemas.microsoft.com/office/drawing/2014/main" id="{084B010E-781D-40F2-8EA4-23903782F449}"/>
                </a:ext>
              </a:extLst>
            </p:cNvPr>
            <p:cNvSpPr/>
            <p:nvPr/>
          </p:nvSpPr>
          <p:spPr>
            <a:xfrm>
              <a:off x="426904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3" name="Rectangle 102">
              <a:extLst>
                <a:ext uri="{FF2B5EF4-FFF2-40B4-BE49-F238E27FC236}">
                  <a16:creationId xmlns:a16="http://schemas.microsoft.com/office/drawing/2014/main" id="{0B167170-6A39-43A4-ACB2-C89116E1D46D}"/>
                </a:ext>
              </a:extLst>
            </p:cNvPr>
            <p:cNvSpPr/>
            <p:nvPr/>
          </p:nvSpPr>
          <p:spPr>
            <a:xfrm>
              <a:off x="4657454"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4" name="Rectangle 103">
              <a:extLst>
                <a:ext uri="{FF2B5EF4-FFF2-40B4-BE49-F238E27FC236}">
                  <a16:creationId xmlns:a16="http://schemas.microsoft.com/office/drawing/2014/main" id="{E15043C7-6B96-4019-85B8-35D82222E163}"/>
                </a:ext>
              </a:extLst>
            </p:cNvPr>
            <p:cNvSpPr/>
            <p:nvPr/>
          </p:nvSpPr>
          <p:spPr>
            <a:xfrm>
              <a:off x="3095472" y="2073091"/>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05" name="TextBox 104">
              <a:extLst>
                <a:ext uri="{FF2B5EF4-FFF2-40B4-BE49-F238E27FC236}">
                  <a16:creationId xmlns:a16="http://schemas.microsoft.com/office/drawing/2014/main" id="{76F5DEDE-08D5-4330-889B-A9D88251362B}"/>
                </a:ext>
              </a:extLst>
            </p:cNvPr>
            <p:cNvSpPr txBox="1"/>
            <p:nvPr/>
          </p:nvSpPr>
          <p:spPr>
            <a:xfrm>
              <a:off x="3091241" y="2075220"/>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06" name="TextBox 105">
              <a:extLst>
                <a:ext uri="{FF2B5EF4-FFF2-40B4-BE49-F238E27FC236}">
                  <a16:creationId xmlns:a16="http://schemas.microsoft.com/office/drawing/2014/main" id="{FEACCC79-5DA6-4FC7-A1B7-DEC9A8DCB760}"/>
                </a:ext>
              </a:extLst>
            </p:cNvPr>
            <p:cNvSpPr txBox="1"/>
            <p:nvPr/>
          </p:nvSpPr>
          <p:spPr>
            <a:xfrm>
              <a:off x="3421609" y="2075220"/>
              <a:ext cx="485742" cy="369332"/>
            </a:xfrm>
            <a:prstGeom prst="rect">
              <a:avLst/>
            </a:prstGeom>
            <a:noFill/>
            <a:ln>
              <a:noFill/>
            </a:ln>
          </p:spPr>
          <p:txBody>
            <a:bodyPr wrap="square" rtlCol="0">
              <a:spAutoFit/>
            </a:bodyPr>
            <a:lstStyle/>
            <a:p>
              <a:pPr algn="ctr"/>
              <a:r>
                <a:rPr lang="en-US" dirty="0">
                  <a:solidFill>
                    <a:srgbClr val="FF0000"/>
                  </a:solidFill>
                </a:rPr>
                <a:t>8</a:t>
              </a:r>
              <a:endParaRPr lang="en-CA" dirty="0">
                <a:solidFill>
                  <a:srgbClr val="FF0000"/>
                </a:solidFill>
              </a:endParaRPr>
            </a:p>
          </p:txBody>
        </p:sp>
        <p:sp>
          <p:nvSpPr>
            <p:cNvPr id="107" name="TextBox 106">
              <a:extLst>
                <a:ext uri="{FF2B5EF4-FFF2-40B4-BE49-F238E27FC236}">
                  <a16:creationId xmlns:a16="http://schemas.microsoft.com/office/drawing/2014/main" id="{9C7466D4-35FA-4631-AF47-4322A9ED5025}"/>
                </a:ext>
              </a:extLst>
            </p:cNvPr>
            <p:cNvSpPr txBox="1"/>
            <p:nvPr/>
          </p:nvSpPr>
          <p:spPr>
            <a:xfrm>
              <a:off x="3794144" y="2075220"/>
              <a:ext cx="561161" cy="369332"/>
            </a:xfrm>
            <a:prstGeom prst="rect">
              <a:avLst/>
            </a:prstGeom>
            <a:noFill/>
            <a:ln>
              <a:noFill/>
            </a:ln>
          </p:spPr>
          <p:txBody>
            <a:bodyPr wrap="square" rtlCol="0">
              <a:spAutoFit/>
            </a:bodyPr>
            <a:lstStyle/>
            <a:p>
              <a:pPr algn="ctr"/>
              <a:r>
                <a:rPr lang="en-US" dirty="0">
                  <a:solidFill>
                    <a:srgbClr val="FF0000"/>
                  </a:solidFill>
                </a:rPr>
                <a:t>65</a:t>
              </a:r>
              <a:endParaRPr lang="en-CA" dirty="0">
                <a:solidFill>
                  <a:srgbClr val="FF0000"/>
                </a:solidFill>
              </a:endParaRPr>
            </a:p>
          </p:txBody>
        </p:sp>
        <p:sp>
          <p:nvSpPr>
            <p:cNvPr id="108" name="TextBox 107">
              <a:extLst>
                <a:ext uri="{FF2B5EF4-FFF2-40B4-BE49-F238E27FC236}">
                  <a16:creationId xmlns:a16="http://schemas.microsoft.com/office/drawing/2014/main" id="{E711C748-9D73-4B8A-A106-A7A10E2C6A1B}"/>
                </a:ext>
              </a:extLst>
            </p:cNvPr>
            <p:cNvSpPr txBox="1"/>
            <p:nvPr/>
          </p:nvSpPr>
          <p:spPr>
            <a:xfrm>
              <a:off x="4233488" y="2075220"/>
              <a:ext cx="461396" cy="369332"/>
            </a:xfrm>
            <a:prstGeom prst="rect">
              <a:avLst/>
            </a:prstGeom>
            <a:noFill/>
            <a:ln>
              <a:noFill/>
            </a:ln>
          </p:spPr>
          <p:txBody>
            <a:bodyPr wrap="square" rtlCol="0">
              <a:spAutoFit/>
            </a:bodyPr>
            <a:lstStyle/>
            <a:p>
              <a:pPr algn="ctr"/>
              <a:r>
                <a:rPr lang="en-US" dirty="0">
                  <a:solidFill>
                    <a:srgbClr val="FF0000"/>
                  </a:solidFill>
                </a:rPr>
                <a:t>8</a:t>
              </a:r>
              <a:endParaRPr lang="en-CA" dirty="0">
                <a:solidFill>
                  <a:srgbClr val="FF0000"/>
                </a:solidFill>
              </a:endParaRPr>
            </a:p>
          </p:txBody>
        </p:sp>
        <p:sp>
          <p:nvSpPr>
            <p:cNvPr id="109" name="TextBox 108">
              <a:extLst>
                <a:ext uri="{FF2B5EF4-FFF2-40B4-BE49-F238E27FC236}">
                  <a16:creationId xmlns:a16="http://schemas.microsoft.com/office/drawing/2014/main" id="{D5218C5E-2D9A-49A2-AF35-EBF550D55AA1}"/>
                </a:ext>
              </a:extLst>
            </p:cNvPr>
            <p:cNvSpPr txBox="1"/>
            <p:nvPr/>
          </p:nvSpPr>
          <p:spPr>
            <a:xfrm>
              <a:off x="4660075" y="2075220"/>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0" name="Rectangle 109">
              <a:extLst>
                <a:ext uri="{FF2B5EF4-FFF2-40B4-BE49-F238E27FC236}">
                  <a16:creationId xmlns:a16="http://schemas.microsoft.com/office/drawing/2014/main" id="{510335A4-410C-4F69-8ADC-6651D79E6ED4}"/>
                </a:ext>
              </a:extLst>
            </p:cNvPr>
            <p:cNvSpPr/>
            <p:nvPr/>
          </p:nvSpPr>
          <p:spPr>
            <a:xfrm>
              <a:off x="348811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1" name="Rectangle 110">
              <a:extLst>
                <a:ext uri="{FF2B5EF4-FFF2-40B4-BE49-F238E27FC236}">
                  <a16:creationId xmlns:a16="http://schemas.microsoft.com/office/drawing/2014/main" id="{42186E86-2FA3-40A3-A626-EAD37DC5667E}"/>
                </a:ext>
              </a:extLst>
            </p:cNvPr>
            <p:cNvSpPr/>
            <p:nvPr/>
          </p:nvSpPr>
          <p:spPr>
            <a:xfrm>
              <a:off x="3880635"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2" name="Rectangle 111">
              <a:extLst>
                <a:ext uri="{FF2B5EF4-FFF2-40B4-BE49-F238E27FC236}">
                  <a16:creationId xmlns:a16="http://schemas.microsoft.com/office/drawing/2014/main" id="{30FC0BB1-C3B4-467E-9EDA-8CA88CDCC422}"/>
                </a:ext>
              </a:extLst>
            </p:cNvPr>
            <p:cNvSpPr/>
            <p:nvPr/>
          </p:nvSpPr>
          <p:spPr>
            <a:xfrm>
              <a:off x="426904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3" name="Rectangle 112">
              <a:extLst>
                <a:ext uri="{FF2B5EF4-FFF2-40B4-BE49-F238E27FC236}">
                  <a16:creationId xmlns:a16="http://schemas.microsoft.com/office/drawing/2014/main" id="{59E92D31-7848-4CA5-8C26-B84E4EB69543}"/>
                </a:ext>
              </a:extLst>
            </p:cNvPr>
            <p:cNvSpPr/>
            <p:nvPr/>
          </p:nvSpPr>
          <p:spPr>
            <a:xfrm>
              <a:off x="4657454"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4" name="Rectangle 113">
              <a:extLst>
                <a:ext uri="{FF2B5EF4-FFF2-40B4-BE49-F238E27FC236}">
                  <a16:creationId xmlns:a16="http://schemas.microsoft.com/office/drawing/2014/main" id="{8FD25C84-E8AF-46FF-B882-7436B28010FD}"/>
                </a:ext>
              </a:extLst>
            </p:cNvPr>
            <p:cNvSpPr/>
            <p:nvPr/>
          </p:nvSpPr>
          <p:spPr>
            <a:xfrm>
              <a:off x="3095472" y="2464056"/>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15" name="TextBox 114">
              <a:extLst>
                <a:ext uri="{FF2B5EF4-FFF2-40B4-BE49-F238E27FC236}">
                  <a16:creationId xmlns:a16="http://schemas.microsoft.com/office/drawing/2014/main" id="{732B2CB5-C0D4-42FE-8EB1-90DABF413848}"/>
                </a:ext>
              </a:extLst>
            </p:cNvPr>
            <p:cNvSpPr txBox="1"/>
            <p:nvPr/>
          </p:nvSpPr>
          <p:spPr>
            <a:xfrm>
              <a:off x="3091241" y="2466185"/>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16" name="TextBox 115">
              <a:extLst>
                <a:ext uri="{FF2B5EF4-FFF2-40B4-BE49-F238E27FC236}">
                  <a16:creationId xmlns:a16="http://schemas.microsoft.com/office/drawing/2014/main" id="{9A8ABAE3-4A50-4674-AD6F-E5577D3434C1}"/>
                </a:ext>
              </a:extLst>
            </p:cNvPr>
            <p:cNvSpPr txBox="1"/>
            <p:nvPr/>
          </p:nvSpPr>
          <p:spPr>
            <a:xfrm>
              <a:off x="3426431" y="2466185"/>
              <a:ext cx="485742" cy="369332"/>
            </a:xfrm>
            <a:prstGeom prst="rect">
              <a:avLst/>
            </a:prstGeom>
            <a:noFill/>
            <a:ln>
              <a:noFill/>
            </a:ln>
          </p:spPr>
          <p:txBody>
            <a:bodyPr wrap="square" rtlCol="0">
              <a:spAutoFit/>
            </a:bodyPr>
            <a:lstStyle/>
            <a:p>
              <a:pPr algn="ctr"/>
              <a:r>
                <a:rPr lang="en-US" dirty="0">
                  <a:solidFill>
                    <a:srgbClr val="FF0000"/>
                  </a:solidFill>
                </a:rPr>
                <a:t>65</a:t>
              </a:r>
              <a:endParaRPr lang="en-CA" dirty="0">
                <a:solidFill>
                  <a:srgbClr val="FF0000"/>
                </a:solidFill>
              </a:endParaRPr>
            </a:p>
          </p:txBody>
        </p:sp>
        <p:sp>
          <p:nvSpPr>
            <p:cNvPr id="117" name="TextBox 116">
              <a:extLst>
                <a:ext uri="{FF2B5EF4-FFF2-40B4-BE49-F238E27FC236}">
                  <a16:creationId xmlns:a16="http://schemas.microsoft.com/office/drawing/2014/main" id="{27ED403F-044F-4619-A684-FA8A53BDF595}"/>
                </a:ext>
              </a:extLst>
            </p:cNvPr>
            <p:cNvSpPr txBox="1"/>
            <p:nvPr/>
          </p:nvSpPr>
          <p:spPr>
            <a:xfrm>
              <a:off x="3785083" y="2466185"/>
              <a:ext cx="561161" cy="369332"/>
            </a:xfrm>
            <a:prstGeom prst="rect">
              <a:avLst/>
            </a:prstGeom>
            <a:noFill/>
            <a:ln>
              <a:noFill/>
            </a:ln>
          </p:spPr>
          <p:txBody>
            <a:bodyPr wrap="square" rtlCol="0">
              <a:spAutoFit/>
            </a:bodyPr>
            <a:lstStyle/>
            <a:p>
              <a:pPr algn="ctr"/>
              <a:r>
                <a:rPr lang="en-US" dirty="0">
                  <a:solidFill>
                    <a:srgbClr val="FF0000"/>
                  </a:solidFill>
                </a:rPr>
                <a:t>168</a:t>
              </a:r>
              <a:endParaRPr lang="en-CA" sz="3200" dirty="0">
                <a:solidFill>
                  <a:srgbClr val="FF0000"/>
                </a:solidFill>
              </a:endParaRPr>
            </a:p>
          </p:txBody>
        </p:sp>
        <p:sp>
          <p:nvSpPr>
            <p:cNvPr id="118" name="TextBox 117">
              <a:extLst>
                <a:ext uri="{FF2B5EF4-FFF2-40B4-BE49-F238E27FC236}">
                  <a16:creationId xmlns:a16="http://schemas.microsoft.com/office/drawing/2014/main" id="{846C5F6A-6188-40FB-B1D7-BFBF14819F79}"/>
                </a:ext>
              </a:extLst>
            </p:cNvPr>
            <p:cNvSpPr txBox="1"/>
            <p:nvPr/>
          </p:nvSpPr>
          <p:spPr>
            <a:xfrm>
              <a:off x="4209142" y="2466185"/>
              <a:ext cx="485742" cy="368276"/>
            </a:xfrm>
            <a:prstGeom prst="rect">
              <a:avLst/>
            </a:prstGeom>
            <a:noFill/>
            <a:ln>
              <a:noFill/>
            </a:ln>
          </p:spPr>
          <p:txBody>
            <a:bodyPr wrap="square" rtlCol="0">
              <a:spAutoFit/>
            </a:bodyPr>
            <a:lstStyle/>
            <a:p>
              <a:pPr algn="ctr"/>
              <a:r>
                <a:rPr lang="en-US" dirty="0">
                  <a:solidFill>
                    <a:srgbClr val="FF0000"/>
                  </a:solidFill>
                </a:rPr>
                <a:t>65</a:t>
              </a:r>
              <a:endParaRPr lang="en-CA" dirty="0">
                <a:solidFill>
                  <a:srgbClr val="FF0000"/>
                </a:solidFill>
              </a:endParaRPr>
            </a:p>
          </p:txBody>
        </p:sp>
        <p:sp>
          <p:nvSpPr>
            <p:cNvPr id="119" name="TextBox 118">
              <a:extLst>
                <a:ext uri="{FF2B5EF4-FFF2-40B4-BE49-F238E27FC236}">
                  <a16:creationId xmlns:a16="http://schemas.microsoft.com/office/drawing/2014/main" id="{E5BDF058-C4FC-4098-AA67-603D872B3D3E}"/>
                </a:ext>
              </a:extLst>
            </p:cNvPr>
            <p:cNvSpPr txBox="1"/>
            <p:nvPr/>
          </p:nvSpPr>
          <p:spPr>
            <a:xfrm>
              <a:off x="4660075" y="2466185"/>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0" name="Rectangle 119">
              <a:extLst>
                <a:ext uri="{FF2B5EF4-FFF2-40B4-BE49-F238E27FC236}">
                  <a16:creationId xmlns:a16="http://schemas.microsoft.com/office/drawing/2014/main" id="{105412EB-3FFB-48B8-BA5D-35D48472275D}"/>
                </a:ext>
              </a:extLst>
            </p:cNvPr>
            <p:cNvSpPr/>
            <p:nvPr/>
          </p:nvSpPr>
          <p:spPr>
            <a:xfrm>
              <a:off x="348811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1" name="Rectangle 120">
              <a:extLst>
                <a:ext uri="{FF2B5EF4-FFF2-40B4-BE49-F238E27FC236}">
                  <a16:creationId xmlns:a16="http://schemas.microsoft.com/office/drawing/2014/main" id="{C8FD264A-41A4-4E1C-9DA5-252F94E9AFCC}"/>
                </a:ext>
              </a:extLst>
            </p:cNvPr>
            <p:cNvSpPr/>
            <p:nvPr/>
          </p:nvSpPr>
          <p:spPr>
            <a:xfrm>
              <a:off x="3880635"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2" name="Rectangle 121">
              <a:extLst>
                <a:ext uri="{FF2B5EF4-FFF2-40B4-BE49-F238E27FC236}">
                  <a16:creationId xmlns:a16="http://schemas.microsoft.com/office/drawing/2014/main" id="{076D28E1-230D-4838-A909-0EACC7E4D810}"/>
                </a:ext>
              </a:extLst>
            </p:cNvPr>
            <p:cNvSpPr/>
            <p:nvPr/>
          </p:nvSpPr>
          <p:spPr>
            <a:xfrm>
              <a:off x="426904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3" name="Rectangle 122">
              <a:extLst>
                <a:ext uri="{FF2B5EF4-FFF2-40B4-BE49-F238E27FC236}">
                  <a16:creationId xmlns:a16="http://schemas.microsoft.com/office/drawing/2014/main" id="{89D76F03-00DB-4CE1-BD0D-E481337DC537}"/>
                </a:ext>
              </a:extLst>
            </p:cNvPr>
            <p:cNvSpPr/>
            <p:nvPr/>
          </p:nvSpPr>
          <p:spPr>
            <a:xfrm>
              <a:off x="4657454"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4" name="Rectangle 123">
              <a:extLst>
                <a:ext uri="{FF2B5EF4-FFF2-40B4-BE49-F238E27FC236}">
                  <a16:creationId xmlns:a16="http://schemas.microsoft.com/office/drawing/2014/main" id="{68EB4F53-8658-4AE9-A7BD-66927C976D4D}"/>
                </a:ext>
              </a:extLst>
            </p:cNvPr>
            <p:cNvSpPr/>
            <p:nvPr/>
          </p:nvSpPr>
          <p:spPr>
            <a:xfrm>
              <a:off x="3095472" y="2851375"/>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25" name="TextBox 124">
              <a:extLst>
                <a:ext uri="{FF2B5EF4-FFF2-40B4-BE49-F238E27FC236}">
                  <a16:creationId xmlns:a16="http://schemas.microsoft.com/office/drawing/2014/main" id="{83BEDB30-D053-42E4-8006-2DFF36948A4D}"/>
                </a:ext>
              </a:extLst>
            </p:cNvPr>
            <p:cNvSpPr txBox="1"/>
            <p:nvPr/>
          </p:nvSpPr>
          <p:spPr>
            <a:xfrm>
              <a:off x="3091241" y="285350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26" name="TextBox 125">
              <a:extLst>
                <a:ext uri="{FF2B5EF4-FFF2-40B4-BE49-F238E27FC236}">
                  <a16:creationId xmlns:a16="http://schemas.microsoft.com/office/drawing/2014/main" id="{70D93F86-DDAB-487A-ADFF-7158D0C36611}"/>
                </a:ext>
              </a:extLst>
            </p:cNvPr>
            <p:cNvSpPr txBox="1"/>
            <p:nvPr/>
          </p:nvSpPr>
          <p:spPr>
            <a:xfrm>
              <a:off x="3421609" y="2853504"/>
              <a:ext cx="485742" cy="369332"/>
            </a:xfrm>
            <a:prstGeom prst="rect">
              <a:avLst/>
            </a:prstGeom>
            <a:noFill/>
            <a:ln>
              <a:noFill/>
            </a:ln>
          </p:spPr>
          <p:txBody>
            <a:bodyPr wrap="square" rtlCol="0">
              <a:spAutoFit/>
            </a:bodyPr>
            <a:lstStyle/>
            <a:p>
              <a:pPr algn="ctr"/>
              <a:r>
                <a:rPr lang="en-US" dirty="0">
                  <a:solidFill>
                    <a:srgbClr val="FF0000"/>
                  </a:solidFill>
                </a:rPr>
                <a:t>8</a:t>
              </a:r>
              <a:endParaRPr lang="en-CA" dirty="0">
                <a:solidFill>
                  <a:srgbClr val="FF0000"/>
                </a:solidFill>
              </a:endParaRPr>
            </a:p>
          </p:txBody>
        </p:sp>
        <p:sp>
          <p:nvSpPr>
            <p:cNvPr id="127" name="TextBox 126">
              <a:extLst>
                <a:ext uri="{FF2B5EF4-FFF2-40B4-BE49-F238E27FC236}">
                  <a16:creationId xmlns:a16="http://schemas.microsoft.com/office/drawing/2014/main" id="{1C4A899F-51C5-4C40-AC5E-C10CD55FFC8B}"/>
                </a:ext>
              </a:extLst>
            </p:cNvPr>
            <p:cNvSpPr txBox="1"/>
            <p:nvPr/>
          </p:nvSpPr>
          <p:spPr>
            <a:xfrm>
              <a:off x="3855211" y="2853504"/>
              <a:ext cx="447850" cy="369332"/>
            </a:xfrm>
            <a:prstGeom prst="rect">
              <a:avLst/>
            </a:prstGeom>
            <a:noFill/>
            <a:ln>
              <a:noFill/>
            </a:ln>
          </p:spPr>
          <p:txBody>
            <a:bodyPr wrap="square" rtlCol="0">
              <a:spAutoFit/>
            </a:bodyPr>
            <a:lstStyle/>
            <a:p>
              <a:pPr algn="ctr"/>
              <a:r>
                <a:rPr lang="en-US" dirty="0">
                  <a:solidFill>
                    <a:srgbClr val="FF0000"/>
                  </a:solidFill>
                </a:rPr>
                <a:t>65</a:t>
              </a:r>
              <a:endParaRPr lang="en-CA" dirty="0">
                <a:solidFill>
                  <a:srgbClr val="FF0000"/>
                </a:solidFill>
              </a:endParaRPr>
            </a:p>
          </p:txBody>
        </p:sp>
        <p:sp>
          <p:nvSpPr>
            <p:cNvPr id="128" name="TextBox 127">
              <a:extLst>
                <a:ext uri="{FF2B5EF4-FFF2-40B4-BE49-F238E27FC236}">
                  <a16:creationId xmlns:a16="http://schemas.microsoft.com/office/drawing/2014/main" id="{E5DD177C-ECAA-4D1B-8E06-5604AC5C55CB}"/>
                </a:ext>
              </a:extLst>
            </p:cNvPr>
            <p:cNvSpPr txBox="1"/>
            <p:nvPr/>
          </p:nvSpPr>
          <p:spPr>
            <a:xfrm>
              <a:off x="4244702" y="2853504"/>
              <a:ext cx="425456" cy="369332"/>
            </a:xfrm>
            <a:prstGeom prst="rect">
              <a:avLst/>
            </a:prstGeom>
            <a:noFill/>
            <a:ln>
              <a:noFill/>
            </a:ln>
          </p:spPr>
          <p:txBody>
            <a:bodyPr wrap="square" rtlCol="0">
              <a:spAutoFit/>
            </a:bodyPr>
            <a:lstStyle/>
            <a:p>
              <a:pPr algn="ctr"/>
              <a:r>
                <a:rPr lang="en-US" dirty="0">
                  <a:solidFill>
                    <a:srgbClr val="FF0000"/>
                  </a:solidFill>
                </a:rPr>
                <a:t>8</a:t>
              </a:r>
              <a:endParaRPr lang="en-CA" dirty="0">
                <a:solidFill>
                  <a:srgbClr val="FF0000"/>
                </a:solidFill>
              </a:endParaRPr>
            </a:p>
          </p:txBody>
        </p:sp>
        <p:sp>
          <p:nvSpPr>
            <p:cNvPr id="129" name="TextBox 128">
              <a:extLst>
                <a:ext uri="{FF2B5EF4-FFF2-40B4-BE49-F238E27FC236}">
                  <a16:creationId xmlns:a16="http://schemas.microsoft.com/office/drawing/2014/main" id="{0B1014F3-0D49-4376-96F3-87057D8ADFD2}"/>
                </a:ext>
              </a:extLst>
            </p:cNvPr>
            <p:cNvSpPr txBox="1"/>
            <p:nvPr/>
          </p:nvSpPr>
          <p:spPr>
            <a:xfrm>
              <a:off x="4660075" y="2853504"/>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0" name="Rectangle 129">
              <a:extLst>
                <a:ext uri="{FF2B5EF4-FFF2-40B4-BE49-F238E27FC236}">
                  <a16:creationId xmlns:a16="http://schemas.microsoft.com/office/drawing/2014/main" id="{6B0F714F-B73A-4D08-80F3-2F36833194D9}"/>
                </a:ext>
              </a:extLst>
            </p:cNvPr>
            <p:cNvSpPr/>
            <p:nvPr/>
          </p:nvSpPr>
          <p:spPr>
            <a:xfrm>
              <a:off x="348811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1" name="Rectangle 130">
              <a:extLst>
                <a:ext uri="{FF2B5EF4-FFF2-40B4-BE49-F238E27FC236}">
                  <a16:creationId xmlns:a16="http://schemas.microsoft.com/office/drawing/2014/main" id="{B974D287-FD66-4501-88FB-D3F0B49FFD6B}"/>
                </a:ext>
              </a:extLst>
            </p:cNvPr>
            <p:cNvSpPr/>
            <p:nvPr/>
          </p:nvSpPr>
          <p:spPr>
            <a:xfrm>
              <a:off x="3880635"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2" name="Rectangle 131">
              <a:extLst>
                <a:ext uri="{FF2B5EF4-FFF2-40B4-BE49-F238E27FC236}">
                  <a16:creationId xmlns:a16="http://schemas.microsoft.com/office/drawing/2014/main" id="{6DB0C232-1E90-4F07-B4E3-71A108EFEDF6}"/>
                </a:ext>
              </a:extLst>
            </p:cNvPr>
            <p:cNvSpPr/>
            <p:nvPr/>
          </p:nvSpPr>
          <p:spPr>
            <a:xfrm>
              <a:off x="426904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3" name="Rectangle 132">
              <a:extLst>
                <a:ext uri="{FF2B5EF4-FFF2-40B4-BE49-F238E27FC236}">
                  <a16:creationId xmlns:a16="http://schemas.microsoft.com/office/drawing/2014/main" id="{A34C750A-EE0B-4130-BD4C-FD678FE7F72D}"/>
                </a:ext>
              </a:extLst>
            </p:cNvPr>
            <p:cNvSpPr/>
            <p:nvPr/>
          </p:nvSpPr>
          <p:spPr>
            <a:xfrm>
              <a:off x="4657454"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4" name="Rectangle 133">
              <a:extLst>
                <a:ext uri="{FF2B5EF4-FFF2-40B4-BE49-F238E27FC236}">
                  <a16:creationId xmlns:a16="http://schemas.microsoft.com/office/drawing/2014/main" id="{DA8B559A-2D44-4062-9770-927D71224972}"/>
                </a:ext>
              </a:extLst>
            </p:cNvPr>
            <p:cNvSpPr/>
            <p:nvPr/>
          </p:nvSpPr>
          <p:spPr>
            <a:xfrm>
              <a:off x="3095472" y="3241632"/>
              <a:ext cx="372535" cy="372535"/>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35" name="TextBox 134">
              <a:extLst>
                <a:ext uri="{FF2B5EF4-FFF2-40B4-BE49-F238E27FC236}">
                  <a16:creationId xmlns:a16="http://schemas.microsoft.com/office/drawing/2014/main" id="{048A241D-111C-4497-9C42-2003F6BC6D31}"/>
                </a:ext>
              </a:extLst>
            </p:cNvPr>
            <p:cNvSpPr txBox="1"/>
            <p:nvPr/>
          </p:nvSpPr>
          <p:spPr>
            <a:xfrm>
              <a:off x="3091241"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6" name="TextBox 135">
              <a:extLst>
                <a:ext uri="{FF2B5EF4-FFF2-40B4-BE49-F238E27FC236}">
                  <a16:creationId xmlns:a16="http://schemas.microsoft.com/office/drawing/2014/main" id="{DFAE63A9-58D4-406C-8779-971993B07A73}"/>
                </a:ext>
              </a:extLst>
            </p:cNvPr>
            <p:cNvSpPr txBox="1"/>
            <p:nvPr/>
          </p:nvSpPr>
          <p:spPr>
            <a:xfrm>
              <a:off x="34938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7" name="TextBox 136">
              <a:extLst>
                <a:ext uri="{FF2B5EF4-FFF2-40B4-BE49-F238E27FC236}">
                  <a16:creationId xmlns:a16="http://schemas.microsoft.com/office/drawing/2014/main" id="{A53F4356-D32D-4FBD-9170-4753D8CEDB76}"/>
                </a:ext>
              </a:extLst>
            </p:cNvPr>
            <p:cNvSpPr txBox="1"/>
            <p:nvPr/>
          </p:nvSpPr>
          <p:spPr>
            <a:xfrm>
              <a:off x="3872169"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8" name="TextBox 137">
              <a:extLst>
                <a:ext uri="{FF2B5EF4-FFF2-40B4-BE49-F238E27FC236}">
                  <a16:creationId xmlns:a16="http://schemas.microsoft.com/office/drawing/2014/main" id="{48339625-6890-4C51-B264-CD9B7090B78B}"/>
                </a:ext>
              </a:extLst>
            </p:cNvPr>
            <p:cNvSpPr txBox="1"/>
            <p:nvPr/>
          </p:nvSpPr>
          <p:spPr>
            <a:xfrm>
              <a:off x="4262118"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39" name="TextBox 138">
              <a:extLst>
                <a:ext uri="{FF2B5EF4-FFF2-40B4-BE49-F238E27FC236}">
                  <a16:creationId xmlns:a16="http://schemas.microsoft.com/office/drawing/2014/main" id="{E9D00410-F3E1-4D2C-984B-816D0AF7FEB8}"/>
                </a:ext>
              </a:extLst>
            </p:cNvPr>
            <p:cNvSpPr txBox="1"/>
            <p:nvPr/>
          </p:nvSpPr>
          <p:spPr>
            <a:xfrm>
              <a:off x="4660075" y="3243761"/>
              <a:ext cx="372533" cy="368276"/>
            </a:xfrm>
            <a:prstGeom prst="rect">
              <a:avLst/>
            </a:prstGeom>
            <a:noFill/>
            <a:ln>
              <a:noFill/>
            </a:ln>
          </p:spPr>
          <p:txBody>
            <a:bodyPr wrap="square" rtlCol="0">
              <a:spAutoFit/>
            </a:bodyPr>
            <a:lstStyle/>
            <a:p>
              <a:pPr algn="ctr"/>
              <a:r>
                <a:rPr lang="en-US" dirty="0">
                  <a:solidFill>
                    <a:srgbClr val="FF0000"/>
                  </a:solidFill>
                </a:rPr>
                <a:t>0</a:t>
              </a:r>
              <a:endParaRPr lang="en-CA" dirty="0">
                <a:solidFill>
                  <a:srgbClr val="FF0000"/>
                </a:solidFill>
              </a:endParaRPr>
            </a:p>
          </p:txBody>
        </p:sp>
      </p:grpSp>
      <p:grpSp>
        <p:nvGrpSpPr>
          <p:cNvPr id="3" name="Group 2">
            <a:extLst>
              <a:ext uri="{FF2B5EF4-FFF2-40B4-BE49-F238E27FC236}">
                <a16:creationId xmlns:a16="http://schemas.microsoft.com/office/drawing/2014/main" id="{ADD4AE7E-7ED4-4C29-9C31-610D1D2D06E0}"/>
              </a:ext>
            </a:extLst>
          </p:cNvPr>
          <p:cNvGrpSpPr/>
          <p:nvPr/>
        </p:nvGrpSpPr>
        <p:grpSpPr>
          <a:xfrm>
            <a:off x="5123762" y="2958201"/>
            <a:ext cx="1932257" cy="1929168"/>
            <a:chOff x="5870052" y="3382486"/>
            <a:chExt cx="1932257" cy="1929168"/>
          </a:xfrm>
        </p:grpSpPr>
        <p:sp>
          <p:nvSpPr>
            <p:cNvPr id="142" name="Rectangle 141">
              <a:extLst>
                <a:ext uri="{FF2B5EF4-FFF2-40B4-BE49-F238E27FC236}">
                  <a16:creationId xmlns:a16="http://schemas.microsoft.com/office/drawing/2014/main" id="{866A259A-9728-4AF4-ABE2-E386A1135FA0}"/>
                </a:ext>
              </a:extLst>
            </p:cNvPr>
            <p:cNvSpPr/>
            <p:nvPr/>
          </p:nvSpPr>
          <p:spPr>
            <a:xfrm>
              <a:off x="5870054"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3" name="Rectangle 142">
              <a:extLst>
                <a:ext uri="{FF2B5EF4-FFF2-40B4-BE49-F238E27FC236}">
                  <a16:creationId xmlns:a16="http://schemas.microsoft.com/office/drawing/2014/main" id="{CD4E430E-1C61-4C61-AB9E-2BE2B17B774F}"/>
                </a:ext>
              </a:extLst>
            </p:cNvPr>
            <p:cNvSpPr/>
            <p:nvPr/>
          </p:nvSpPr>
          <p:spPr>
            <a:xfrm>
              <a:off x="6258558"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4" name="Rectangle 143">
              <a:extLst>
                <a:ext uri="{FF2B5EF4-FFF2-40B4-BE49-F238E27FC236}">
                  <a16:creationId xmlns:a16="http://schemas.microsoft.com/office/drawing/2014/main" id="{E22CACAB-DE73-417C-B817-526DD14AE6E8}"/>
                </a:ext>
              </a:extLst>
            </p:cNvPr>
            <p:cNvSpPr/>
            <p:nvPr/>
          </p:nvSpPr>
          <p:spPr>
            <a:xfrm>
              <a:off x="6648621" y="338248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5" name="Rectangle 144">
              <a:extLst>
                <a:ext uri="{FF2B5EF4-FFF2-40B4-BE49-F238E27FC236}">
                  <a16:creationId xmlns:a16="http://schemas.microsoft.com/office/drawing/2014/main" id="{8E71902F-809E-42C5-BD93-5939A4290BD6}"/>
                </a:ext>
              </a:extLst>
            </p:cNvPr>
            <p:cNvSpPr/>
            <p:nvPr/>
          </p:nvSpPr>
          <p:spPr>
            <a:xfrm>
              <a:off x="7037030" y="338248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6" name="Rectangle 145">
              <a:extLst>
                <a:ext uri="{FF2B5EF4-FFF2-40B4-BE49-F238E27FC236}">
                  <a16:creationId xmlns:a16="http://schemas.microsoft.com/office/drawing/2014/main" id="{F47D4776-0D2C-47AD-BA23-403E675BC914}"/>
                </a:ext>
              </a:extLst>
            </p:cNvPr>
            <p:cNvSpPr/>
            <p:nvPr/>
          </p:nvSpPr>
          <p:spPr>
            <a:xfrm>
              <a:off x="7429774" y="338248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7" name="Rectangle 146">
              <a:extLst>
                <a:ext uri="{FF2B5EF4-FFF2-40B4-BE49-F238E27FC236}">
                  <a16:creationId xmlns:a16="http://schemas.microsoft.com/office/drawing/2014/main" id="{6827B6D5-B922-4032-A9FE-6B88CC9E9525}"/>
                </a:ext>
              </a:extLst>
            </p:cNvPr>
            <p:cNvSpPr/>
            <p:nvPr/>
          </p:nvSpPr>
          <p:spPr>
            <a:xfrm>
              <a:off x="5870055" y="37719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8" name="Rectangle 147">
              <a:extLst>
                <a:ext uri="{FF2B5EF4-FFF2-40B4-BE49-F238E27FC236}">
                  <a16:creationId xmlns:a16="http://schemas.microsoft.com/office/drawing/2014/main" id="{3AEE4559-E48D-4231-B942-4B4332834346}"/>
                </a:ext>
              </a:extLst>
            </p:cNvPr>
            <p:cNvSpPr/>
            <p:nvPr/>
          </p:nvSpPr>
          <p:spPr>
            <a:xfrm>
              <a:off x="5870054" y="416142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DB2C5EE4-21E4-4031-94BB-F75CE3A19868}"/>
                </a:ext>
              </a:extLst>
            </p:cNvPr>
            <p:cNvSpPr/>
            <p:nvPr/>
          </p:nvSpPr>
          <p:spPr>
            <a:xfrm>
              <a:off x="5870053" y="455089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0" name="Rectangle 149">
              <a:extLst>
                <a:ext uri="{FF2B5EF4-FFF2-40B4-BE49-F238E27FC236}">
                  <a16:creationId xmlns:a16="http://schemas.microsoft.com/office/drawing/2014/main" id="{FFE7D354-8B7A-4271-95BA-E9FFA8DDAEB7}"/>
                </a:ext>
              </a:extLst>
            </p:cNvPr>
            <p:cNvSpPr/>
            <p:nvPr/>
          </p:nvSpPr>
          <p:spPr>
            <a:xfrm>
              <a:off x="5870052" y="493911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1" name="Rectangle 150">
              <a:extLst>
                <a:ext uri="{FF2B5EF4-FFF2-40B4-BE49-F238E27FC236}">
                  <a16:creationId xmlns:a16="http://schemas.microsoft.com/office/drawing/2014/main" id="{E883AC9A-A82E-453E-AB9B-04E4FED6847F}"/>
                </a:ext>
              </a:extLst>
            </p:cNvPr>
            <p:cNvSpPr/>
            <p:nvPr/>
          </p:nvSpPr>
          <p:spPr>
            <a:xfrm>
              <a:off x="6258557" y="493911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2" name="Rectangle 151">
              <a:extLst>
                <a:ext uri="{FF2B5EF4-FFF2-40B4-BE49-F238E27FC236}">
                  <a16:creationId xmlns:a16="http://schemas.microsoft.com/office/drawing/2014/main" id="{4B8C32A7-C407-4E94-9696-A32B362941CD}"/>
                </a:ext>
              </a:extLst>
            </p:cNvPr>
            <p:cNvSpPr/>
            <p:nvPr/>
          </p:nvSpPr>
          <p:spPr>
            <a:xfrm>
              <a:off x="6648621"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3" name="Rectangle 152">
              <a:extLst>
                <a:ext uri="{FF2B5EF4-FFF2-40B4-BE49-F238E27FC236}">
                  <a16:creationId xmlns:a16="http://schemas.microsoft.com/office/drawing/2014/main" id="{169F50EF-6A8E-49BF-B5D9-132AA3EBAD04}"/>
                </a:ext>
              </a:extLst>
            </p:cNvPr>
            <p:cNvSpPr/>
            <p:nvPr/>
          </p:nvSpPr>
          <p:spPr>
            <a:xfrm>
              <a:off x="7037031"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4" name="Rectangle 153">
              <a:extLst>
                <a:ext uri="{FF2B5EF4-FFF2-40B4-BE49-F238E27FC236}">
                  <a16:creationId xmlns:a16="http://schemas.microsoft.com/office/drawing/2014/main" id="{4F1D964F-03B9-4EAE-93A1-7343E796CB0F}"/>
                </a:ext>
              </a:extLst>
            </p:cNvPr>
            <p:cNvSpPr/>
            <p:nvPr/>
          </p:nvSpPr>
          <p:spPr>
            <a:xfrm>
              <a:off x="7429774" y="493911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5" name="Rectangle 154">
              <a:extLst>
                <a:ext uri="{FF2B5EF4-FFF2-40B4-BE49-F238E27FC236}">
                  <a16:creationId xmlns:a16="http://schemas.microsoft.com/office/drawing/2014/main" id="{07C94A0E-93E4-4A34-A816-90742FA0D0DD}"/>
                </a:ext>
              </a:extLst>
            </p:cNvPr>
            <p:cNvSpPr/>
            <p:nvPr/>
          </p:nvSpPr>
          <p:spPr>
            <a:xfrm>
              <a:off x="7429773" y="455089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6" name="Rectangle 155">
              <a:extLst>
                <a:ext uri="{FF2B5EF4-FFF2-40B4-BE49-F238E27FC236}">
                  <a16:creationId xmlns:a16="http://schemas.microsoft.com/office/drawing/2014/main" id="{A49C0E15-0884-4903-AF73-845D25BF9B43}"/>
                </a:ext>
              </a:extLst>
            </p:cNvPr>
            <p:cNvSpPr/>
            <p:nvPr/>
          </p:nvSpPr>
          <p:spPr>
            <a:xfrm>
              <a:off x="7429772" y="416142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7" name="Rectangle 156">
              <a:extLst>
                <a:ext uri="{FF2B5EF4-FFF2-40B4-BE49-F238E27FC236}">
                  <a16:creationId xmlns:a16="http://schemas.microsoft.com/office/drawing/2014/main" id="{7DFE1DED-5EFF-4E82-A251-21A83B79F23B}"/>
                </a:ext>
              </a:extLst>
            </p:cNvPr>
            <p:cNvSpPr/>
            <p:nvPr/>
          </p:nvSpPr>
          <p:spPr>
            <a:xfrm>
              <a:off x="7429772" y="377192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8" name="Rectangle 157">
              <a:extLst>
                <a:ext uri="{FF2B5EF4-FFF2-40B4-BE49-F238E27FC236}">
                  <a16:creationId xmlns:a16="http://schemas.microsoft.com/office/drawing/2014/main" id="{B4C19C30-81DA-4F4A-8328-D1CD485E54B8}"/>
                </a:ext>
              </a:extLst>
            </p:cNvPr>
            <p:cNvSpPr/>
            <p:nvPr/>
          </p:nvSpPr>
          <p:spPr>
            <a:xfrm>
              <a:off x="6258558" y="3771927"/>
              <a:ext cx="372535" cy="372535"/>
            </a:xfrm>
            <a:prstGeom prst="rect">
              <a:avLst/>
            </a:prstGeom>
            <a:solidFill>
              <a:schemeClr val="tx1">
                <a:lumMod val="85000"/>
                <a:lumOff val="1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9" name="Rectangle 158">
              <a:extLst>
                <a:ext uri="{FF2B5EF4-FFF2-40B4-BE49-F238E27FC236}">
                  <a16:creationId xmlns:a16="http://schemas.microsoft.com/office/drawing/2014/main" id="{87172672-A6D9-44D5-981E-7386FA297A38}"/>
                </a:ext>
              </a:extLst>
            </p:cNvPr>
            <p:cNvSpPr/>
            <p:nvPr/>
          </p:nvSpPr>
          <p:spPr>
            <a:xfrm>
              <a:off x="6258558" y="4161421"/>
              <a:ext cx="372535" cy="372535"/>
            </a:xfrm>
            <a:prstGeom prst="rect">
              <a:avLst/>
            </a:prstGeom>
            <a:solidFill>
              <a:schemeClr val="bg1">
                <a:lumMod val="6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0" name="Rectangle 159">
              <a:extLst>
                <a:ext uri="{FF2B5EF4-FFF2-40B4-BE49-F238E27FC236}">
                  <a16:creationId xmlns:a16="http://schemas.microsoft.com/office/drawing/2014/main" id="{56B6B470-7859-47C4-96BE-8DFE153BED4F}"/>
                </a:ext>
              </a:extLst>
            </p:cNvPr>
            <p:cNvSpPr/>
            <p:nvPr/>
          </p:nvSpPr>
          <p:spPr>
            <a:xfrm>
              <a:off x="6258557" y="4550888"/>
              <a:ext cx="372535" cy="372535"/>
            </a:xfrm>
            <a:prstGeom prst="rect">
              <a:avLst/>
            </a:prstGeom>
            <a:solidFill>
              <a:schemeClr val="tx1">
                <a:lumMod val="85000"/>
                <a:lumOff val="1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1" name="Rectangle 160">
              <a:extLst>
                <a:ext uri="{FF2B5EF4-FFF2-40B4-BE49-F238E27FC236}">
                  <a16:creationId xmlns:a16="http://schemas.microsoft.com/office/drawing/2014/main" id="{9C08459A-A9E6-4FBB-8001-A4DDD62F2D3F}"/>
                </a:ext>
              </a:extLst>
            </p:cNvPr>
            <p:cNvSpPr/>
            <p:nvPr/>
          </p:nvSpPr>
          <p:spPr>
            <a:xfrm>
              <a:off x="6648620" y="4550884"/>
              <a:ext cx="372535" cy="372535"/>
            </a:xfrm>
            <a:prstGeom prst="rect">
              <a:avLst/>
            </a:prstGeom>
            <a:solidFill>
              <a:schemeClr val="bg1">
                <a:lumMod val="6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2" name="Rectangle 161">
              <a:extLst>
                <a:ext uri="{FF2B5EF4-FFF2-40B4-BE49-F238E27FC236}">
                  <a16:creationId xmlns:a16="http://schemas.microsoft.com/office/drawing/2014/main" id="{33B1CE57-59B4-4D76-85F7-2231CB2E9F61}"/>
                </a:ext>
              </a:extLst>
            </p:cNvPr>
            <p:cNvSpPr/>
            <p:nvPr/>
          </p:nvSpPr>
          <p:spPr>
            <a:xfrm>
              <a:off x="7037029" y="4550890"/>
              <a:ext cx="372535" cy="372535"/>
            </a:xfrm>
            <a:prstGeom prst="rect">
              <a:avLst/>
            </a:prstGeom>
            <a:solidFill>
              <a:schemeClr val="tx1">
                <a:lumMod val="85000"/>
                <a:lumOff val="1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163" name="Rectangle 162">
              <a:extLst>
                <a:ext uri="{FF2B5EF4-FFF2-40B4-BE49-F238E27FC236}">
                  <a16:creationId xmlns:a16="http://schemas.microsoft.com/office/drawing/2014/main" id="{093F27A8-5B36-408C-B138-7176E4C6DA71}"/>
                </a:ext>
              </a:extLst>
            </p:cNvPr>
            <p:cNvSpPr/>
            <p:nvPr/>
          </p:nvSpPr>
          <p:spPr>
            <a:xfrm>
              <a:off x="7037030" y="4161422"/>
              <a:ext cx="372535" cy="372535"/>
            </a:xfrm>
            <a:prstGeom prst="rect">
              <a:avLst/>
            </a:prstGeom>
            <a:solidFill>
              <a:schemeClr val="bg1">
                <a:lumMod val="6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4" name="Rectangle 163">
              <a:extLst>
                <a:ext uri="{FF2B5EF4-FFF2-40B4-BE49-F238E27FC236}">
                  <a16:creationId xmlns:a16="http://schemas.microsoft.com/office/drawing/2014/main" id="{85138BB0-C6D2-4C4C-B0E3-5DE86124F31E}"/>
                </a:ext>
              </a:extLst>
            </p:cNvPr>
            <p:cNvSpPr/>
            <p:nvPr/>
          </p:nvSpPr>
          <p:spPr>
            <a:xfrm>
              <a:off x="6648620" y="3771924"/>
              <a:ext cx="372535" cy="372535"/>
            </a:xfrm>
            <a:prstGeom prst="rect">
              <a:avLst/>
            </a:prstGeom>
            <a:solidFill>
              <a:schemeClr val="bg1">
                <a:lumMod val="6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165" name="Rectangle 164">
              <a:extLst>
                <a:ext uri="{FF2B5EF4-FFF2-40B4-BE49-F238E27FC236}">
                  <a16:creationId xmlns:a16="http://schemas.microsoft.com/office/drawing/2014/main" id="{0B0D1785-B1CE-4F51-8D06-C90DF3583363}"/>
                </a:ext>
              </a:extLst>
            </p:cNvPr>
            <p:cNvSpPr/>
            <p:nvPr/>
          </p:nvSpPr>
          <p:spPr>
            <a:xfrm>
              <a:off x="7037028" y="3771927"/>
              <a:ext cx="372535" cy="372535"/>
            </a:xfrm>
            <a:prstGeom prst="rect">
              <a:avLst/>
            </a:prstGeom>
            <a:solidFill>
              <a:schemeClr val="tx1">
                <a:lumMod val="85000"/>
                <a:lumOff val="1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0D52CFC5-3D0A-47AF-A9B8-87148073433A}"/>
                </a:ext>
              </a:extLst>
            </p:cNvPr>
            <p:cNvSpPr/>
            <p:nvPr/>
          </p:nvSpPr>
          <p:spPr>
            <a:xfrm>
              <a:off x="6648621" y="4161406"/>
              <a:ext cx="372535" cy="372535"/>
            </a:xfrm>
            <a:prstGeom prst="rect">
              <a:avLst/>
            </a:prstGeom>
            <a:solidFill>
              <a:schemeClr val="bg1">
                <a:lumMod val="9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47860" y="5343399"/>
            <a:ext cx="2148840" cy="1208662"/>
          </a:xfrm>
          <a:prstGeom prst="rect">
            <a:avLst/>
          </a:prstGeom>
        </p:spPr>
      </p:pic>
      <p:sp>
        <p:nvSpPr>
          <p:cNvPr id="5" name="TextBox 4">
            <a:extLst>
              <a:ext uri="{FF2B5EF4-FFF2-40B4-BE49-F238E27FC236}">
                <a16:creationId xmlns:a16="http://schemas.microsoft.com/office/drawing/2014/main" id="{B6602749-B9B3-47C3-96F0-07BD89AABC2E}"/>
              </a:ext>
            </a:extLst>
          </p:cNvPr>
          <p:cNvSpPr txBox="1"/>
          <p:nvPr/>
        </p:nvSpPr>
        <p:spPr>
          <a:xfrm>
            <a:off x="170276" y="56745"/>
            <a:ext cx="4076244"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Other kernels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576097-A48E-4BB7-8682-6E6BF51A273B}"/>
                  </a:ext>
                </a:extLst>
              </p:cNvPr>
              <p:cNvSpPr txBox="1"/>
              <p:nvPr/>
            </p:nvSpPr>
            <p:spPr>
              <a:xfrm>
                <a:off x="562514" y="3714383"/>
                <a:ext cx="2684556" cy="923330"/>
              </a:xfrm>
              <a:prstGeom prst="rect">
                <a:avLst/>
              </a:prstGeom>
              <a:noFill/>
            </p:spPr>
            <p:txBody>
              <a:bodyPr wrap="square" rtlCol="0">
                <a:spAutoFit/>
              </a:bodyPr>
              <a:lstStyle/>
              <a:p>
                <a:pPr algn="ctr"/>
                <a:r>
                  <a:rPr lang="en-US" dirty="0"/>
                  <a:t>Laplacian of Gaussian </a:t>
                </a:r>
              </a:p>
              <a:p>
                <a:pPr algn="ct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=1.4)</m:t>
                    </m:r>
                  </m:oMath>
                </a14:m>
                <a:endParaRPr lang="en-US" dirty="0"/>
              </a:p>
              <a:p>
                <a:pPr algn="ctr"/>
                <a:r>
                  <a:rPr lang="en-US" dirty="0"/>
                  <a:t>(approximation)</a:t>
                </a:r>
              </a:p>
            </p:txBody>
          </p:sp>
        </mc:Choice>
        <mc:Fallback xmlns="">
          <p:sp>
            <p:nvSpPr>
              <p:cNvPr id="10" name="TextBox 9">
                <a:extLst>
                  <a:ext uri="{FF2B5EF4-FFF2-40B4-BE49-F238E27FC236}">
                    <a16:creationId xmlns:a16="http://schemas.microsoft.com/office/drawing/2014/main" id="{EE576097-A48E-4BB7-8682-6E6BF51A273B}"/>
                  </a:ext>
                </a:extLst>
              </p:cNvPr>
              <p:cNvSpPr txBox="1">
                <a:spLocks noRot="1" noChangeAspect="1" noMove="1" noResize="1" noEditPoints="1" noAdjustHandles="1" noChangeArrowheads="1" noChangeShapeType="1" noTextEdit="1"/>
              </p:cNvSpPr>
              <p:nvPr/>
            </p:nvSpPr>
            <p:spPr>
              <a:xfrm>
                <a:off x="562514" y="3714383"/>
                <a:ext cx="2684556" cy="923330"/>
              </a:xfrm>
              <a:prstGeom prst="rect">
                <a:avLst/>
              </a:prstGeom>
              <a:blipFill>
                <a:blip r:embed="rId5"/>
                <a:stretch>
                  <a:fillRect t="-3289" b="-9211"/>
                </a:stretch>
              </a:blipFill>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CB44EAE5-C239-4580-A487-A221943422D4}"/>
              </a:ext>
            </a:extLst>
          </p:cNvPr>
          <p:cNvGrpSpPr/>
          <p:nvPr/>
        </p:nvGrpSpPr>
        <p:grpSpPr>
          <a:xfrm>
            <a:off x="5125316" y="247948"/>
            <a:ext cx="1941367" cy="1929912"/>
            <a:chOff x="4000619" y="470115"/>
            <a:chExt cx="1941367" cy="1929912"/>
          </a:xfrm>
        </p:grpSpPr>
        <p:sp>
          <p:nvSpPr>
            <p:cNvPr id="12" name="Rectangle 11">
              <a:extLst>
                <a:ext uri="{FF2B5EF4-FFF2-40B4-BE49-F238E27FC236}">
                  <a16:creationId xmlns:a16="http://schemas.microsoft.com/office/drawing/2014/main" id="{B6A7EB1D-F6FE-4FF1-AF5D-73A5B1F06983}"/>
                </a:ext>
              </a:extLst>
            </p:cNvPr>
            <p:cNvSpPr/>
            <p:nvPr/>
          </p:nvSpPr>
          <p:spPr>
            <a:xfrm>
              <a:off x="4397492" y="470115"/>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BEF49FA-E6A1-45A2-AE9A-CCA6F5DE25EA}"/>
                </a:ext>
              </a:extLst>
            </p:cNvPr>
            <p:cNvSpPr/>
            <p:nvPr/>
          </p:nvSpPr>
          <p:spPr>
            <a:xfrm>
              <a:off x="4790013" y="470115"/>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E4E01E2-BE79-4BF4-B18D-0252D205E2BF}"/>
                </a:ext>
              </a:extLst>
            </p:cNvPr>
            <p:cNvSpPr/>
            <p:nvPr/>
          </p:nvSpPr>
          <p:spPr>
            <a:xfrm>
              <a:off x="5178422" y="470115"/>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FB6102DC-8219-4CB8-BCC9-888E4C67FE73}"/>
                </a:ext>
              </a:extLst>
            </p:cNvPr>
            <p:cNvSpPr/>
            <p:nvPr/>
          </p:nvSpPr>
          <p:spPr>
            <a:xfrm>
              <a:off x="5566832" y="470115"/>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EA2B798-B1EF-43E4-B76C-055177B8C5FE}"/>
                </a:ext>
              </a:extLst>
            </p:cNvPr>
            <p:cNvSpPr/>
            <p:nvPr/>
          </p:nvSpPr>
          <p:spPr>
            <a:xfrm>
              <a:off x="4004850" y="470115"/>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4F7E0F4C-A0E7-4E5C-941A-40763C5DBDA9}"/>
                </a:ext>
              </a:extLst>
            </p:cNvPr>
            <p:cNvSpPr txBox="1"/>
            <p:nvPr/>
          </p:nvSpPr>
          <p:spPr>
            <a:xfrm>
              <a:off x="4000619" y="472244"/>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18" name="TextBox 17">
              <a:extLst>
                <a:ext uri="{FF2B5EF4-FFF2-40B4-BE49-F238E27FC236}">
                  <a16:creationId xmlns:a16="http://schemas.microsoft.com/office/drawing/2014/main" id="{8151A5A5-0648-4A6A-AF8D-B3E408FB49CD}"/>
                </a:ext>
              </a:extLst>
            </p:cNvPr>
            <p:cNvSpPr txBox="1"/>
            <p:nvPr/>
          </p:nvSpPr>
          <p:spPr>
            <a:xfrm>
              <a:off x="4403253" y="472244"/>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19" name="TextBox 18">
              <a:extLst>
                <a:ext uri="{FF2B5EF4-FFF2-40B4-BE49-F238E27FC236}">
                  <a16:creationId xmlns:a16="http://schemas.microsoft.com/office/drawing/2014/main" id="{3057AEAD-6650-4734-87E8-5D22B4DF9BB0}"/>
                </a:ext>
              </a:extLst>
            </p:cNvPr>
            <p:cNvSpPr txBox="1"/>
            <p:nvPr/>
          </p:nvSpPr>
          <p:spPr>
            <a:xfrm>
              <a:off x="4781547" y="472244"/>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20" name="TextBox 19">
              <a:extLst>
                <a:ext uri="{FF2B5EF4-FFF2-40B4-BE49-F238E27FC236}">
                  <a16:creationId xmlns:a16="http://schemas.microsoft.com/office/drawing/2014/main" id="{0C5F46E8-CCC2-40F2-8BB6-5C8B62046A2E}"/>
                </a:ext>
              </a:extLst>
            </p:cNvPr>
            <p:cNvSpPr txBox="1"/>
            <p:nvPr/>
          </p:nvSpPr>
          <p:spPr>
            <a:xfrm>
              <a:off x="5171496" y="472244"/>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21" name="TextBox 20">
              <a:extLst>
                <a:ext uri="{FF2B5EF4-FFF2-40B4-BE49-F238E27FC236}">
                  <a16:creationId xmlns:a16="http://schemas.microsoft.com/office/drawing/2014/main" id="{C83DFD7B-8947-4D73-9FDE-6D9BD6E2B500}"/>
                </a:ext>
              </a:extLst>
            </p:cNvPr>
            <p:cNvSpPr txBox="1"/>
            <p:nvPr/>
          </p:nvSpPr>
          <p:spPr>
            <a:xfrm>
              <a:off x="5569453" y="472244"/>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22" name="Rectangle 21">
              <a:extLst>
                <a:ext uri="{FF2B5EF4-FFF2-40B4-BE49-F238E27FC236}">
                  <a16:creationId xmlns:a16="http://schemas.microsoft.com/office/drawing/2014/main" id="{3EF2A006-9A72-41FB-B7B5-6EA235E878C4}"/>
                </a:ext>
              </a:extLst>
            </p:cNvPr>
            <p:cNvSpPr/>
            <p:nvPr/>
          </p:nvSpPr>
          <p:spPr>
            <a:xfrm>
              <a:off x="4397492" y="858951"/>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77B1EE8B-980B-4D30-8F00-24662CFED6D2}"/>
                </a:ext>
              </a:extLst>
            </p:cNvPr>
            <p:cNvSpPr/>
            <p:nvPr/>
          </p:nvSpPr>
          <p:spPr>
            <a:xfrm>
              <a:off x="4790013" y="858951"/>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BE62478A-86DE-44D7-BAEF-647FB58549FB}"/>
                </a:ext>
              </a:extLst>
            </p:cNvPr>
            <p:cNvSpPr/>
            <p:nvPr/>
          </p:nvSpPr>
          <p:spPr>
            <a:xfrm>
              <a:off x="5178422" y="858951"/>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2DC1E800-1E15-4359-B501-BEAACF18DE12}"/>
                </a:ext>
              </a:extLst>
            </p:cNvPr>
            <p:cNvSpPr/>
            <p:nvPr/>
          </p:nvSpPr>
          <p:spPr>
            <a:xfrm>
              <a:off x="5566832" y="858951"/>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191EC79F-7C7B-4FD1-BC4E-AC38B04D8B5F}"/>
                </a:ext>
              </a:extLst>
            </p:cNvPr>
            <p:cNvSpPr/>
            <p:nvPr/>
          </p:nvSpPr>
          <p:spPr>
            <a:xfrm>
              <a:off x="4004850" y="858951"/>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A58E7467-9CEC-4D20-BCAA-F6BCAFAFDC37}"/>
                </a:ext>
              </a:extLst>
            </p:cNvPr>
            <p:cNvSpPr txBox="1"/>
            <p:nvPr/>
          </p:nvSpPr>
          <p:spPr>
            <a:xfrm>
              <a:off x="4000619" y="861080"/>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28" name="TextBox 27">
              <a:extLst>
                <a:ext uri="{FF2B5EF4-FFF2-40B4-BE49-F238E27FC236}">
                  <a16:creationId xmlns:a16="http://schemas.microsoft.com/office/drawing/2014/main" id="{BDE47BB6-B16F-4CE5-B26F-2674BA97675A}"/>
                </a:ext>
              </a:extLst>
            </p:cNvPr>
            <p:cNvSpPr txBox="1"/>
            <p:nvPr/>
          </p:nvSpPr>
          <p:spPr>
            <a:xfrm>
              <a:off x="4403253" y="861080"/>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29" name="TextBox 28">
              <a:extLst>
                <a:ext uri="{FF2B5EF4-FFF2-40B4-BE49-F238E27FC236}">
                  <a16:creationId xmlns:a16="http://schemas.microsoft.com/office/drawing/2014/main" id="{EBCE2463-8F28-4CB3-83EC-36BA2C23A093}"/>
                </a:ext>
              </a:extLst>
            </p:cNvPr>
            <p:cNvSpPr txBox="1"/>
            <p:nvPr/>
          </p:nvSpPr>
          <p:spPr>
            <a:xfrm>
              <a:off x="4781547" y="861080"/>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30" name="TextBox 29">
              <a:extLst>
                <a:ext uri="{FF2B5EF4-FFF2-40B4-BE49-F238E27FC236}">
                  <a16:creationId xmlns:a16="http://schemas.microsoft.com/office/drawing/2014/main" id="{7F21CB32-DB69-4212-9221-A1D17F3A1383}"/>
                </a:ext>
              </a:extLst>
            </p:cNvPr>
            <p:cNvSpPr txBox="1"/>
            <p:nvPr/>
          </p:nvSpPr>
          <p:spPr>
            <a:xfrm>
              <a:off x="5171496" y="861080"/>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31" name="TextBox 30">
              <a:extLst>
                <a:ext uri="{FF2B5EF4-FFF2-40B4-BE49-F238E27FC236}">
                  <a16:creationId xmlns:a16="http://schemas.microsoft.com/office/drawing/2014/main" id="{DD786AA1-7324-4DD7-BCF9-ACED5893AC76}"/>
                </a:ext>
              </a:extLst>
            </p:cNvPr>
            <p:cNvSpPr txBox="1"/>
            <p:nvPr/>
          </p:nvSpPr>
          <p:spPr>
            <a:xfrm>
              <a:off x="5569453" y="861080"/>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32" name="Rectangle 31">
              <a:extLst>
                <a:ext uri="{FF2B5EF4-FFF2-40B4-BE49-F238E27FC236}">
                  <a16:creationId xmlns:a16="http://schemas.microsoft.com/office/drawing/2014/main" id="{2718F92B-EE19-456E-8B2D-7614C20B0D7A}"/>
                </a:ext>
              </a:extLst>
            </p:cNvPr>
            <p:cNvSpPr/>
            <p:nvPr/>
          </p:nvSpPr>
          <p:spPr>
            <a:xfrm>
              <a:off x="4397492" y="1249916"/>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CEC66CBE-6FE8-40D8-8394-64C8D4592CBE}"/>
                </a:ext>
              </a:extLst>
            </p:cNvPr>
            <p:cNvSpPr/>
            <p:nvPr/>
          </p:nvSpPr>
          <p:spPr>
            <a:xfrm>
              <a:off x="4790013" y="1249916"/>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45DCAF38-3172-4623-A389-832E1A1D90FF}"/>
                </a:ext>
              </a:extLst>
            </p:cNvPr>
            <p:cNvSpPr/>
            <p:nvPr/>
          </p:nvSpPr>
          <p:spPr>
            <a:xfrm>
              <a:off x="5178422" y="1249916"/>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FB2563C5-FC10-4F28-82E5-7B5D476B4080}"/>
                </a:ext>
              </a:extLst>
            </p:cNvPr>
            <p:cNvSpPr/>
            <p:nvPr/>
          </p:nvSpPr>
          <p:spPr>
            <a:xfrm>
              <a:off x="5566832" y="1249916"/>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46EDF885-2C56-4AD5-BF06-8EAB9E1BC2BA}"/>
                </a:ext>
              </a:extLst>
            </p:cNvPr>
            <p:cNvSpPr/>
            <p:nvPr/>
          </p:nvSpPr>
          <p:spPr>
            <a:xfrm>
              <a:off x="4004850" y="1249916"/>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D0DFD1F-DCB6-467B-B962-996C4CA81E50}"/>
                </a:ext>
              </a:extLst>
            </p:cNvPr>
            <p:cNvSpPr txBox="1"/>
            <p:nvPr/>
          </p:nvSpPr>
          <p:spPr>
            <a:xfrm>
              <a:off x="4000619" y="1252045"/>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38" name="TextBox 37">
              <a:extLst>
                <a:ext uri="{FF2B5EF4-FFF2-40B4-BE49-F238E27FC236}">
                  <a16:creationId xmlns:a16="http://schemas.microsoft.com/office/drawing/2014/main" id="{F7CEBC1D-E9EC-4D79-B1EC-AA0F20D207DF}"/>
                </a:ext>
              </a:extLst>
            </p:cNvPr>
            <p:cNvSpPr txBox="1"/>
            <p:nvPr/>
          </p:nvSpPr>
          <p:spPr>
            <a:xfrm>
              <a:off x="4403253" y="1252045"/>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39" name="TextBox 38">
              <a:extLst>
                <a:ext uri="{FF2B5EF4-FFF2-40B4-BE49-F238E27FC236}">
                  <a16:creationId xmlns:a16="http://schemas.microsoft.com/office/drawing/2014/main" id="{27508E80-26CE-45B4-BA46-DCCE89F32649}"/>
                </a:ext>
              </a:extLst>
            </p:cNvPr>
            <p:cNvSpPr txBox="1"/>
            <p:nvPr/>
          </p:nvSpPr>
          <p:spPr>
            <a:xfrm>
              <a:off x="4694461" y="1252045"/>
              <a:ext cx="561162" cy="369332"/>
            </a:xfrm>
            <a:prstGeom prst="rect">
              <a:avLst/>
            </a:prstGeom>
            <a:noFill/>
            <a:ln>
              <a:solidFill>
                <a:schemeClr val="tx1"/>
              </a:solidFill>
            </a:ln>
          </p:spPr>
          <p:txBody>
            <a:bodyPr wrap="square" rtlCol="0">
              <a:spAutoFit/>
            </a:bodyPr>
            <a:lstStyle/>
            <a:p>
              <a:pPr algn="ctr"/>
              <a:r>
                <a:rPr lang="en-US" dirty="0"/>
                <a:t>255</a:t>
              </a:r>
              <a:endParaRPr lang="en-CA" sz="3200" dirty="0"/>
            </a:p>
          </p:txBody>
        </p:sp>
        <p:sp>
          <p:nvSpPr>
            <p:cNvPr id="40" name="TextBox 39">
              <a:extLst>
                <a:ext uri="{FF2B5EF4-FFF2-40B4-BE49-F238E27FC236}">
                  <a16:creationId xmlns:a16="http://schemas.microsoft.com/office/drawing/2014/main" id="{10882F3D-029B-4418-8BC2-835235058CEF}"/>
                </a:ext>
              </a:extLst>
            </p:cNvPr>
            <p:cNvSpPr txBox="1"/>
            <p:nvPr/>
          </p:nvSpPr>
          <p:spPr>
            <a:xfrm>
              <a:off x="5171496" y="1252045"/>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41" name="TextBox 40">
              <a:extLst>
                <a:ext uri="{FF2B5EF4-FFF2-40B4-BE49-F238E27FC236}">
                  <a16:creationId xmlns:a16="http://schemas.microsoft.com/office/drawing/2014/main" id="{7AEDB060-29CE-4506-9879-9B185D37A41B}"/>
                </a:ext>
              </a:extLst>
            </p:cNvPr>
            <p:cNvSpPr txBox="1"/>
            <p:nvPr/>
          </p:nvSpPr>
          <p:spPr>
            <a:xfrm>
              <a:off x="5569453" y="1252045"/>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42" name="Rectangle 41">
              <a:extLst>
                <a:ext uri="{FF2B5EF4-FFF2-40B4-BE49-F238E27FC236}">
                  <a16:creationId xmlns:a16="http://schemas.microsoft.com/office/drawing/2014/main" id="{280CFF61-8A86-4C18-A10C-C787E0343ABD}"/>
                </a:ext>
              </a:extLst>
            </p:cNvPr>
            <p:cNvSpPr/>
            <p:nvPr/>
          </p:nvSpPr>
          <p:spPr>
            <a:xfrm>
              <a:off x="4397492" y="1637235"/>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4E4306D1-00AE-43F2-80B0-BB0196360C29}"/>
                </a:ext>
              </a:extLst>
            </p:cNvPr>
            <p:cNvSpPr/>
            <p:nvPr/>
          </p:nvSpPr>
          <p:spPr>
            <a:xfrm>
              <a:off x="4790013" y="1637235"/>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D2529335-E111-4EA9-9E1A-416302DB709E}"/>
                </a:ext>
              </a:extLst>
            </p:cNvPr>
            <p:cNvSpPr/>
            <p:nvPr/>
          </p:nvSpPr>
          <p:spPr>
            <a:xfrm>
              <a:off x="5178422" y="1637235"/>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278B6480-ED4A-4076-9B26-A54FC4BC8F8D}"/>
                </a:ext>
              </a:extLst>
            </p:cNvPr>
            <p:cNvSpPr/>
            <p:nvPr/>
          </p:nvSpPr>
          <p:spPr>
            <a:xfrm>
              <a:off x="5566832" y="1637235"/>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9F96A0A5-2439-4297-A025-4687E195ACAE}"/>
                </a:ext>
              </a:extLst>
            </p:cNvPr>
            <p:cNvSpPr/>
            <p:nvPr/>
          </p:nvSpPr>
          <p:spPr>
            <a:xfrm>
              <a:off x="4004850" y="1637235"/>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7" name="TextBox 46">
              <a:extLst>
                <a:ext uri="{FF2B5EF4-FFF2-40B4-BE49-F238E27FC236}">
                  <a16:creationId xmlns:a16="http://schemas.microsoft.com/office/drawing/2014/main" id="{7689B8F2-CCC0-451A-8749-B6EBD66D41CA}"/>
                </a:ext>
              </a:extLst>
            </p:cNvPr>
            <p:cNvSpPr txBox="1"/>
            <p:nvPr/>
          </p:nvSpPr>
          <p:spPr>
            <a:xfrm>
              <a:off x="4000619" y="1639364"/>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48" name="TextBox 47">
              <a:extLst>
                <a:ext uri="{FF2B5EF4-FFF2-40B4-BE49-F238E27FC236}">
                  <a16:creationId xmlns:a16="http://schemas.microsoft.com/office/drawing/2014/main" id="{D91F72FF-DC86-46FF-8D31-368304840A6E}"/>
                </a:ext>
              </a:extLst>
            </p:cNvPr>
            <p:cNvSpPr txBox="1"/>
            <p:nvPr/>
          </p:nvSpPr>
          <p:spPr>
            <a:xfrm>
              <a:off x="4403253" y="1639364"/>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49" name="TextBox 48">
              <a:extLst>
                <a:ext uri="{FF2B5EF4-FFF2-40B4-BE49-F238E27FC236}">
                  <a16:creationId xmlns:a16="http://schemas.microsoft.com/office/drawing/2014/main" id="{0E170F22-C80F-4898-8FAC-B1B0FF016C60}"/>
                </a:ext>
              </a:extLst>
            </p:cNvPr>
            <p:cNvSpPr txBox="1"/>
            <p:nvPr/>
          </p:nvSpPr>
          <p:spPr>
            <a:xfrm>
              <a:off x="4781547" y="1639364"/>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50" name="TextBox 49">
              <a:extLst>
                <a:ext uri="{FF2B5EF4-FFF2-40B4-BE49-F238E27FC236}">
                  <a16:creationId xmlns:a16="http://schemas.microsoft.com/office/drawing/2014/main" id="{D6C9E353-34F4-46AA-B4F8-6D7AFFFE8E2E}"/>
                </a:ext>
              </a:extLst>
            </p:cNvPr>
            <p:cNvSpPr txBox="1"/>
            <p:nvPr/>
          </p:nvSpPr>
          <p:spPr>
            <a:xfrm>
              <a:off x="5171496" y="1639364"/>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51" name="TextBox 50">
              <a:extLst>
                <a:ext uri="{FF2B5EF4-FFF2-40B4-BE49-F238E27FC236}">
                  <a16:creationId xmlns:a16="http://schemas.microsoft.com/office/drawing/2014/main" id="{7D9278F4-16D0-4BD2-847E-246F0E879B06}"/>
                </a:ext>
              </a:extLst>
            </p:cNvPr>
            <p:cNvSpPr txBox="1"/>
            <p:nvPr/>
          </p:nvSpPr>
          <p:spPr>
            <a:xfrm>
              <a:off x="5569453" y="1639364"/>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52" name="Rectangle 51">
              <a:extLst>
                <a:ext uri="{FF2B5EF4-FFF2-40B4-BE49-F238E27FC236}">
                  <a16:creationId xmlns:a16="http://schemas.microsoft.com/office/drawing/2014/main" id="{0EF9C151-70AA-4734-8299-125DA9306CC0}"/>
                </a:ext>
              </a:extLst>
            </p:cNvPr>
            <p:cNvSpPr/>
            <p:nvPr/>
          </p:nvSpPr>
          <p:spPr>
            <a:xfrm>
              <a:off x="4397492" y="2027492"/>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34696118-6725-4C00-BE32-5AE378DFBA10}"/>
                </a:ext>
              </a:extLst>
            </p:cNvPr>
            <p:cNvSpPr/>
            <p:nvPr/>
          </p:nvSpPr>
          <p:spPr>
            <a:xfrm>
              <a:off x="4790013" y="2027492"/>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4" name="Rectangle 53">
              <a:extLst>
                <a:ext uri="{FF2B5EF4-FFF2-40B4-BE49-F238E27FC236}">
                  <a16:creationId xmlns:a16="http://schemas.microsoft.com/office/drawing/2014/main" id="{62013CDC-A5DF-4E07-9B14-14C0A062E643}"/>
                </a:ext>
              </a:extLst>
            </p:cNvPr>
            <p:cNvSpPr/>
            <p:nvPr/>
          </p:nvSpPr>
          <p:spPr>
            <a:xfrm>
              <a:off x="5178422" y="2027492"/>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BA9EDBD5-7145-4210-9B1D-BDD1E36E189C}"/>
                </a:ext>
              </a:extLst>
            </p:cNvPr>
            <p:cNvSpPr/>
            <p:nvPr/>
          </p:nvSpPr>
          <p:spPr>
            <a:xfrm>
              <a:off x="5566832" y="2027492"/>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020F6EB7-7628-4F73-BA9F-0B91852C45C2}"/>
                </a:ext>
              </a:extLst>
            </p:cNvPr>
            <p:cNvSpPr/>
            <p:nvPr/>
          </p:nvSpPr>
          <p:spPr>
            <a:xfrm>
              <a:off x="4004850" y="2027492"/>
              <a:ext cx="372535" cy="37253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7" name="TextBox 56">
              <a:extLst>
                <a:ext uri="{FF2B5EF4-FFF2-40B4-BE49-F238E27FC236}">
                  <a16:creationId xmlns:a16="http://schemas.microsoft.com/office/drawing/2014/main" id="{A9B780DB-87C3-4972-AFC7-BEBAF496DEBC}"/>
                </a:ext>
              </a:extLst>
            </p:cNvPr>
            <p:cNvSpPr txBox="1"/>
            <p:nvPr/>
          </p:nvSpPr>
          <p:spPr>
            <a:xfrm>
              <a:off x="4000619" y="2029621"/>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58" name="TextBox 57">
              <a:extLst>
                <a:ext uri="{FF2B5EF4-FFF2-40B4-BE49-F238E27FC236}">
                  <a16:creationId xmlns:a16="http://schemas.microsoft.com/office/drawing/2014/main" id="{48313EE2-486F-43AD-98CC-B2B7B5D3E483}"/>
                </a:ext>
              </a:extLst>
            </p:cNvPr>
            <p:cNvSpPr txBox="1"/>
            <p:nvPr/>
          </p:nvSpPr>
          <p:spPr>
            <a:xfrm>
              <a:off x="4403253" y="2029621"/>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59" name="TextBox 58">
              <a:extLst>
                <a:ext uri="{FF2B5EF4-FFF2-40B4-BE49-F238E27FC236}">
                  <a16:creationId xmlns:a16="http://schemas.microsoft.com/office/drawing/2014/main" id="{1F260B4A-D6E9-414D-A07D-B4D1C38E5883}"/>
                </a:ext>
              </a:extLst>
            </p:cNvPr>
            <p:cNvSpPr txBox="1"/>
            <p:nvPr/>
          </p:nvSpPr>
          <p:spPr>
            <a:xfrm>
              <a:off x="4781547" y="2029621"/>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60" name="TextBox 59">
              <a:extLst>
                <a:ext uri="{FF2B5EF4-FFF2-40B4-BE49-F238E27FC236}">
                  <a16:creationId xmlns:a16="http://schemas.microsoft.com/office/drawing/2014/main" id="{38E720E6-C534-4A75-9610-98DD9421504D}"/>
                </a:ext>
              </a:extLst>
            </p:cNvPr>
            <p:cNvSpPr txBox="1"/>
            <p:nvPr/>
          </p:nvSpPr>
          <p:spPr>
            <a:xfrm>
              <a:off x="5171496" y="2029621"/>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sp>
          <p:nvSpPr>
            <p:cNvPr id="61" name="TextBox 60">
              <a:extLst>
                <a:ext uri="{FF2B5EF4-FFF2-40B4-BE49-F238E27FC236}">
                  <a16:creationId xmlns:a16="http://schemas.microsoft.com/office/drawing/2014/main" id="{B2CE5768-3967-4AF1-89FB-3879B3C144CB}"/>
                </a:ext>
              </a:extLst>
            </p:cNvPr>
            <p:cNvSpPr txBox="1"/>
            <p:nvPr/>
          </p:nvSpPr>
          <p:spPr>
            <a:xfrm>
              <a:off x="5569453" y="2029621"/>
              <a:ext cx="372533" cy="368276"/>
            </a:xfrm>
            <a:prstGeom prst="rect">
              <a:avLst/>
            </a:prstGeom>
            <a:noFill/>
            <a:ln>
              <a:solidFill>
                <a:schemeClr val="tx1"/>
              </a:solidFill>
            </a:ln>
          </p:spPr>
          <p:txBody>
            <a:bodyPr wrap="square" rtlCol="0">
              <a:spAutoFit/>
            </a:bodyPr>
            <a:lstStyle/>
            <a:p>
              <a:pPr algn="ctr"/>
              <a:r>
                <a:rPr lang="en-US" dirty="0"/>
                <a:t>0</a:t>
              </a:r>
              <a:endParaRPr lang="en-CA" dirty="0"/>
            </a:p>
          </p:txBody>
        </p:sp>
      </p:grpSp>
      <p:sp>
        <p:nvSpPr>
          <p:cNvPr id="62" name="TextBox 61">
            <a:extLst>
              <a:ext uri="{FF2B5EF4-FFF2-40B4-BE49-F238E27FC236}">
                <a16:creationId xmlns:a16="http://schemas.microsoft.com/office/drawing/2014/main" id="{4D4E2376-F1C6-414E-9DEE-24B37058DEEE}"/>
              </a:ext>
            </a:extLst>
          </p:cNvPr>
          <p:cNvSpPr txBox="1"/>
          <p:nvPr/>
        </p:nvSpPr>
        <p:spPr>
          <a:xfrm>
            <a:off x="5125316" y="2220416"/>
            <a:ext cx="1938748" cy="369332"/>
          </a:xfrm>
          <a:prstGeom prst="rect">
            <a:avLst/>
          </a:prstGeom>
          <a:noFill/>
        </p:spPr>
        <p:txBody>
          <a:bodyPr wrap="square" rtlCol="0">
            <a:spAutoFit/>
          </a:bodyPr>
          <a:lstStyle/>
          <a:p>
            <a:pPr algn="ctr"/>
            <a:r>
              <a:rPr lang="en-US" dirty="0"/>
              <a:t>Original image</a:t>
            </a:r>
          </a:p>
        </p:txBody>
      </p:sp>
      <p:sp>
        <p:nvSpPr>
          <p:cNvPr id="140" name="TextBox 139">
            <a:extLst>
              <a:ext uri="{FF2B5EF4-FFF2-40B4-BE49-F238E27FC236}">
                <a16:creationId xmlns:a16="http://schemas.microsoft.com/office/drawing/2014/main" id="{E2F170B4-0A01-4A4B-99BD-E80C7BBA3F14}"/>
              </a:ext>
            </a:extLst>
          </p:cNvPr>
          <p:cNvSpPr txBox="1"/>
          <p:nvPr/>
        </p:nvSpPr>
        <p:spPr>
          <a:xfrm>
            <a:off x="5136806" y="4929596"/>
            <a:ext cx="1938748" cy="369332"/>
          </a:xfrm>
          <a:prstGeom prst="rect">
            <a:avLst/>
          </a:prstGeom>
          <a:noFill/>
        </p:spPr>
        <p:txBody>
          <a:bodyPr wrap="square" rtlCol="0">
            <a:spAutoFit/>
          </a:bodyPr>
          <a:lstStyle/>
          <a:p>
            <a:pPr algn="ctr"/>
            <a:r>
              <a:rPr lang="en-US" dirty="0">
                <a:solidFill>
                  <a:srgbClr val="FF0000"/>
                </a:solidFill>
              </a:rPr>
              <a:t>Filtered image</a:t>
            </a:r>
          </a:p>
        </p:txBody>
      </p:sp>
      <p:grpSp>
        <p:nvGrpSpPr>
          <p:cNvPr id="168" name="Group 167">
            <a:extLst>
              <a:ext uri="{FF2B5EF4-FFF2-40B4-BE49-F238E27FC236}">
                <a16:creationId xmlns:a16="http://schemas.microsoft.com/office/drawing/2014/main" id="{E8413C56-CBAC-4F2C-A576-2A9A8BA9338D}"/>
              </a:ext>
            </a:extLst>
          </p:cNvPr>
          <p:cNvGrpSpPr/>
          <p:nvPr/>
        </p:nvGrpSpPr>
        <p:grpSpPr>
          <a:xfrm>
            <a:off x="5120621" y="243895"/>
            <a:ext cx="1932257" cy="1929168"/>
            <a:chOff x="5828955" y="463199"/>
            <a:chExt cx="1932257" cy="1929168"/>
          </a:xfrm>
        </p:grpSpPr>
        <p:sp>
          <p:nvSpPr>
            <p:cNvPr id="169" name="Rectangle 168">
              <a:extLst>
                <a:ext uri="{FF2B5EF4-FFF2-40B4-BE49-F238E27FC236}">
                  <a16:creationId xmlns:a16="http://schemas.microsoft.com/office/drawing/2014/main" id="{99881607-F1D7-47C2-8256-9DBD943F0832}"/>
                </a:ext>
              </a:extLst>
            </p:cNvPr>
            <p:cNvSpPr/>
            <p:nvPr/>
          </p:nvSpPr>
          <p:spPr>
            <a:xfrm>
              <a:off x="5828957"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0" name="Rectangle 169">
              <a:extLst>
                <a:ext uri="{FF2B5EF4-FFF2-40B4-BE49-F238E27FC236}">
                  <a16:creationId xmlns:a16="http://schemas.microsoft.com/office/drawing/2014/main" id="{484B9F6B-8C47-4E07-A646-A0C1A10A289F}"/>
                </a:ext>
              </a:extLst>
            </p:cNvPr>
            <p:cNvSpPr/>
            <p:nvPr/>
          </p:nvSpPr>
          <p:spPr>
            <a:xfrm>
              <a:off x="6217461"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5C29A389-AE5A-4B55-8618-CF7F46E31434}"/>
                </a:ext>
              </a:extLst>
            </p:cNvPr>
            <p:cNvSpPr/>
            <p:nvPr/>
          </p:nvSpPr>
          <p:spPr>
            <a:xfrm>
              <a:off x="6607524"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2" name="Rectangle 171">
              <a:extLst>
                <a:ext uri="{FF2B5EF4-FFF2-40B4-BE49-F238E27FC236}">
                  <a16:creationId xmlns:a16="http://schemas.microsoft.com/office/drawing/2014/main" id="{9D498BF5-E19B-4DBA-BF00-88797AF6B328}"/>
                </a:ext>
              </a:extLst>
            </p:cNvPr>
            <p:cNvSpPr/>
            <p:nvPr/>
          </p:nvSpPr>
          <p:spPr>
            <a:xfrm>
              <a:off x="6995933"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3" name="Rectangle 172">
              <a:extLst>
                <a:ext uri="{FF2B5EF4-FFF2-40B4-BE49-F238E27FC236}">
                  <a16:creationId xmlns:a16="http://schemas.microsoft.com/office/drawing/2014/main" id="{AD3A072E-C446-4ED4-8255-FB0218E28BFB}"/>
                </a:ext>
              </a:extLst>
            </p:cNvPr>
            <p:cNvSpPr/>
            <p:nvPr/>
          </p:nvSpPr>
          <p:spPr>
            <a:xfrm>
              <a:off x="7388677"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553EE7A5-C304-4D1B-A8C0-B6ABE01E942F}"/>
                </a:ext>
              </a:extLst>
            </p:cNvPr>
            <p:cNvSpPr/>
            <p:nvPr/>
          </p:nvSpPr>
          <p:spPr>
            <a:xfrm>
              <a:off x="5828958" y="85264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5" name="Rectangle 174">
              <a:extLst>
                <a:ext uri="{FF2B5EF4-FFF2-40B4-BE49-F238E27FC236}">
                  <a16:creationId xmlns:a16="http://schemas.microsoft.com/office/drawing/2014/main" id="{9D422642-58A7-442F-9E0D-50ABCCB22CA8}"/>
                </a:ext>
              </a:extLst>
            </p:cNvPr>
            <p:cNvSpPr/>
            <p:nvPr/>
          </p:nvSpPr>
          <p:spPr>
            <a:xfrm>
              <a:off x="5828957" y="124213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6" name="Rectangle 175">
              <a:extLst>
                <a:ext uri="{FF2B5EF4-FFF2-40B4-BE49-F238E27FC236}">
                  <a16:creationId xmlns:a16="http://schemas.microsoft.com/office/drawing/2014/main" id="{686C5D27-E426-4173-BC62-7A971D877821}"/>
                </a:ext>
              </a:extLst>
            </p:cNvPr>
            <p:cNvSpPr/>
            <p:nvPr/>
          </p:nvSpPr>
          <p:spPr>
            <a:xfrm>
              <a:off x="5828956" y="163160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30DD272A-C648-4933-9354-74630719671E}"/>
                </a:ext>
              </a:extLst>
            </p:cNvPr>
            <p:cNvSpPr/>
            <p:nvPr/>
          </p:nvSpPr>
          <p:spPr>
            <a:xfrm>
              <a:off x="5828955" y="201983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8" name="Rectangle 177">
              <a:extLst>
                <a:ext uri="{FF2B5EF4-FFF2-40B4-BE49-F238E27FC236}">
                  <a16:creationId xmlns:a16="http://schemas.microsoft.com/office/drawing/2014/main" id="{BF9791B7-978A-46B2-94DA-A4F010E47C91}"/>
                </a:ext>
              </a:extLst>
            </p:cNvPr>
            <p:cNvSpPr/>
            <p:nvPr/>
          </p:nvSpPr>
          <p:spPr>
            <a:xfrm>
              <a:off x="6217460" y="201983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9" name="Rectangle 178">
              <a:extLst>
                <a:ext uri="{FF2B5EF4-FFF2-40B4-BE49-F238E27FC236}">
                  <a16:creationId xmlns:a16="http://schemas.microsoft.com/office/drawing/2014/main" id="{C9232962-573B-4EE9-9CE7-C37E20B0B33B}"/>
                </a:ext>
              </a:extLst>
            </p:cNvPr>
            <p:cNvSpPr/>
            <p:nvPr/>
          </p:nvSpPr>
          <p:spPr>
            <a:xfrm>
              <a:off x="660752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81E401D6-AC60-4F65-AD3C-24298949A802}"/>
                </a:ext>
              </a:extLst>
            </p:cNvPr>
            <p:cNvSpPr/>
            <p:nvPr/>
          </p:nvSpPr>
          <p:spPr>
            <a:xfrm>
              <a:off x="699593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B2AF4B58-DF90-4795-9438-6451229B5F50}"/>
                </a:ext>
              </a:extLst>
            </p:cNvPr>
            <p:cNvSpPr/>
            <p:nvPr/>
          </p:nvSpPr>
          <p:spPr>
            <a:xfrm>
              <a:off x="7388677"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7E42BBFB-47EA-4B25-8935-A45827F0C384}"/>
                </a:ext>
              </a:extLst>
            </p:cNvPr>
            <p:cNvSpPr/>
            <p:nvPr/>
          </p:nvSpPr>
          <p:spPr>
            <a:xfrm>
              <a:off x="7388676"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3DAAADE5-CE49-477C-8544-5EB57442275A}"/>
                </a:ext>
              </a:extLst>
            </p:cNvPr>
            <p:cNvSpPr/>
            <p:nvPr/>
          </p:nvSpPr>
          <p:spPr>
            <a:xfrm>
              <a:off x="7388675"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CFD0AD90-5E55-41DA-AB19-D9F92548BDE8}"/>
                </a:ext>
              </a:extLst>
            </p:cNvPr>
            <p:cNvSpPr/>
            <p:nvPr/>
          </p:nvSpPr>
          <p:spPr>
            <a:xfrm>
              <a:off x="7388675"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645EB000-FA8C-4562-869F-2631485A1D46}"/>
                </a:ext>
              </a:extLst>
            </p:cNvPr>
            <p:cNvSpPr/>
            <p:nvPr/>
          </p:nvSpPr>
          <p:spPr>
            <a:xfrm>
              <a:off x="621746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FB98DD6E-25A2-4BB1-ACDD-AC991E374C57}"/>
                </a:ext>
              </a:extLst>
            </p:cNvPr>
            <p:cNvSpPr/>
            <p:nvPr/>
          </p:nvSpPr>
          <p:spPr>
            <a:xfrm>
              <a:off x="6217461" y="124213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185253CC-BF2B-4AB8-A789-73E1EC81C9C5}"/>
                </a:ext>
              </a:extLst>
            </p:cNvPr>
            <p:cNvSpPr/>
            <p:nvPr/>
          </p:nvSpPr>
          <p:spPr>
            <a:xfrm>
              <a:off x="6217460" y="163160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DAE50E31-94BC-4444-A2C0-0DAA127BB8E5}"/>
                </a:ext>
              </a:extLst>
            </p:cNvPr>
            <p:cNvSpPr/>
            <p:nvPr/>
          </p:nvSpPr>
          <p:spPr>
            <a:xfrm>
              <a:off x="6607523" y="163159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EA8A3ADB-AF96-4E3F-A282-C4491C9A0F54}"/>
                </a:ext>
              </a:extLst>
            </p:cNvPr>
            <p:cNvSpPr/>
            <p:nvPr/>
          </p:nvSpPr>
          <p:spPr>
            <a:xfrm>
              <a:off x="6995932"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0" name="Rectangle 189">
              <a:extLst>
                <a:ext uri="{FF2B5EF4-FFF2-40B4-BE49-F238E27FC236}">
                  <a16:creationId xmlns:a16="http://schemas.microsoft.com/office/drawing/2014/main" id="{D6590B14-C3CE-401F-9F35-DE1372FD346A}"/>
                </a:ext>
              </a:extLst>
            </p:cNvPr>
            <p:cNvSpPr/>
            <p:nvPr/>
          </p:nvSpPr>
          <p:spPr>
            <a:xfrm>
              <a:off x="6995933"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B18AEFCF-F7C4-4520-ACBA-C4B5647E8071}"/>
                </a:ext>
              </a:extLst>
            </p:cNvPr>
            <p:cNvSpPr/>
            <p:nvPr/>
          </p:nvSpPr>
          <p:spPr>
            <a:xfrm>
              <a:off x="6607523" y="85263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4E15891C-3BFC-4BFB-95B6-56C910D82923}"/>
                </a:ext>
              </a:extLst>
            </p:cNvPr>
            <p:cNvSpPr/>
            <p:nvPr/>
          </p:nvSpPr>
          <p:spPr>
            <a:xfrm>
              <a:off x="699593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3" name="Rectangle 192">
              <a:extLst>
                <a:ext uri="{FF2B5EF4-FFF2-40B4-BE49-F238E27FC236}">
                  <a16:creationId xmlns:a16="http://schemas.microsoft.com/office/drawing/2014/main" id="{A6F2650A-0EB1-4225-8B41-07EDA90C2876}"/>
                </a:ext>
              </a:extLst>
            </p:cNvPr>
            <p:cNvSpPr/>
            <p:nvPr/>
          </p:nvSpPr>
          <p:spPr>
            <a:xfrm>
              <a:off x="6607524" y="1242119"/>
              <a:ext cx="372535" cy="37253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194" name="TextBox 193">
            <a:extLst>
              <a:ext uri="{FF2B5EF4-FFF2-40B4-BE49-F238E27FC236}">
                <a16:creationId xmlns:a16="http://schemas.microsoft.com/office/drawing/2014/main" id="{B82937BA-1B0A-44DF-9304-A402728BA153}"/>
              </a:ext>
            </a:extLst>
          </p:cNvPr>
          <p:cNvSpPr txBox="1"/>
          <p:nvPr/>
        </p:nvSpPr>
        <p:spPr>
          <a:xfrm>
            <a:off x="8291335" y="565791"/>
            <a:ext cx="3217390" cy="4524315"/>
          </a:xfrm>
          <a:prstGeom prst="rect">
            <a:avLst/>
          </a:prstGeom>
          <a:noFill/>
        </p:spPr>
        <p:txBody>
          <a:bodyPr wrap="square" rtlCol="0">
            <a:spAutoFit/>
          </a:bodyPr>
          <a:lstStyle/>
          <a:p>
            <a:pPr algn="ctr"/>
            <a:r>
              <a:rPr lang="en-US" dirty="0"/>
              <a:t>The Laplacian is a 2-D isotropic measure of the 2nd spatial derivative of an image. The Laplacian of an image highlights regions of rapid intensity change and is therefore often used for edge detection (see zero crossing edge detectors). The Laplacian is often applied to an image that has first been smoothed with something approximating a Gaussian smoothing filter in order to reduce its sensitivity to noise, and hence the two variants will be described together here. </a:t>
            </a:r>
          </a:p>
        </p:txBody>
      </p:sp>
      <p:graphicFrame>
        <p:nvGraphicFramePr>
          <p:cNvPr id="196" name="Table 63">
            <a:extLst>
              <a:ext uri="{FF2B5EF4-FFF2-40B4-BE49-F238E27FC236}">
                <a16:creationId xmlns:a16="http://schemas.microsoft.com/office/drawing/2014/main" id="{DB65061E-B60A-49D9-8453-288D44052856}"/>
              </a:ext>
            </a:extLst>
          </p:cNvPr>
          <p:cNvGraphicFramePr>
            <a:graphicFrameLocks noGrp="1"/>
          </p:cNvGraphicFramePr>
          <p:nvPr>
            <p:extLst>
              <p:ext uri="{D42A27DB-BD31-4B8C-83A1-F6EECF244321}">
                <p14:modId xmlns:p14="http://schemas.microsoft.com/office/powerpoint/2010/main" val="2016311303"/>
              </p:ext>
            </p:extLst>
          </p:nvPr>
        </p:nvGraphicFramePr>
        <p:xfrm>
          <a:off x="562513" y="1037147"/>
          <a:ext cx="2684556" cy="2682639"/>
        </p:xfrm>
        <a:graphic>
          <a:graphicData uri="http://schemas.openxmlformats.org/drawingml/2006/table">
            <a:tbl>
              <a:tblPr bandRow="1">
                <a:tableStyleId>{5C22544A-7EE6-4342-B048-85BDC9FD1C3A}</a:tableStyleId>
              </a:tblPr>
              <a:tblGrid>
                <a:gridCol w="298284">
                  <a:extLst>
                    <a:ext uri="{9D8B030D-6E8A-4147-A177-3AD203B41FA5}">
                      <a16:colId xmlns:a16="http://schemas.microsoft.com/office/drawing/2014/main" val="560125102"/>
                    </a:ext>
                  </a:extLst>
                </a:gridCol>
                <a:gridCol w="298284">
                  <a:extLst>
                    <a:ext uri="{9D8B030D-6E8A-4147-A177-3AD203B41FA5}">
                      <a16:colId xmlns:a16="http://schemas.microsoft.com/office/drawing/2014/main" val="2540933716"/>
                    </a:ext>
                  </a:extLst>
                </a:gridCol>
                <a:gridCol w="298284">
                  <a:extLst>
                    <a:ext uri="{9D8B030D-6E8A-4147-A177-3AD203B41FA5}">
                      <a16:colId xmlns:a16="http://schemas.microsoft.com/office/drawing/2014/main" val="460733371"/>
                    </a:ext>
                  </a:extLst>
                </a:gridCol>
                <a:gridCol w="298284">
                  <a:extLst>
                    <a:ext uri="{9D8B030D-6E8A-4147-A177-3AD203B41FA5}">
                      <a16:colId xmlns:a16="http://schemas.microsoft.com/office/drawing/2014/main" val="2690662680"/>
                    </a:ext>
                  </a:extLst>
                </a:gridCol>
                <a:gridCol w="298284">
                  <a:extLst>
                    <a:ext uri="{9D8B030D-6E8A-4147-A177-3AD203B41FA5}">
                      <a16:colId xmlns:a16="http://schemas.microsoft.com/office/drawing/2014/main" val="1227827415"/>
                    </a:ext>
                  </a:extLst>
                </a:gridCol>
                <a:gridCol w="298284">
                  <a:extLst>
                    <a:ext uri="{9D8B030D-6E8A-4147-A177-3AD203B41FA5}">
                      <a16:colId xmlns:a16="http://schemas.microsoft.com/office/drawing/2014/main" val="3545504558"/>
                    </a:ext>
                  </a:extLst>
                </a:gridCol>
                <a:gridCol w="298284">
                  <a:extLst>
                    <a:ext uri="{9D8B030D-6E8A-4147-A177-3AD203B41FA5}">
                      <a16:colId xmlns:a16="http://schemas.microsoft.com/office/drawing/2014/main" val="3841035615"/>
                    </a:ext>
                  </a:extLst>
                </a:gridCol>
                <a:gridCol w="298284">
                  <a:extLst>
                    <a:ext uri="{9D8B030D-6E8A-4147-A177-3AD203B41FA5}">
                      <a16:colId xmlns:a16="http://schemas.microsoft.com/office/drawing/2014/main" val="983453951"/>
                    </a:ext>
                  </a:extLst>
                </a:gridCol>
                <a:gridCol w="298284">
                  <a:extLst>
                    <a:ext uri="{9D8B030D-6E8A-4147-A177-3AD203B41FA5}">
                      <a16:colId xmlns:a16="http://schemas.microsoft.com/office/drawing/2014/main" val="1808788308"/>
                    </a:ext>
                  </a:extLst>
                </a:gridCol>
              </a:tblGrid>
              <a:tr h="298071">
                <a:tc>
                  <a:txBody>
                    <a:bodyPr/>
                    <a:lstStyle/>
                    <a:p>
                      <a:pPr algn="ctr"/>
                      <a:r>
                        <a:rPr lang="en-US" sz="1100" b="0" dirty="0"/>
                        <a:t>0</a:t>
                      </a:r>
                      <a:endParaRPr lang="en-CA" sz="1100" b="0" dirty="0"/>
                    </a:p>
                  </a:txBody>
                  <a:tcPr marL="54750" marR="54750" marT="27375" marB="27375" anchor="ctr">
                    <a:lnL w="57150" cap="flat" cmpd="sng" algn="ctr">
                      <a:solidFill>
                        <a:srgbClr val="00B050"/>
                      </a:solidFill>
                      <a:prstDash val="solid"/>
                      <a:round/>
                      <a:headEnd type="none" w="med" len="med"/>
                      <a:tailEnd type="none" w="med" len="med"/>
                    </a:lnL>
                    <a:lnR w="12700" cmpd="sng">
                      <a:noFill/>
                    </a:lnR>
                    <a:lnT w="57150" cap="flat" cmpd="sng" algn="ctr">
                      <a:solidFill>
                        <a:srgbClr val="00B050"/>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1100" b="0" dirty="0"/>
                        <a:t>1</a:t>
                      </a:r>
                      <a:endParaRPr lang="en-CA" sz="1100" b="0" dirty="0"/>
                    </a:p>
                  </a:txBody>
                  <a:tcPr marL="54750" marR="54750" marT="27375" marB="27375" anchor="ctr">
                    <a:lnL w="12700" cmpd="sng">
                      <a:noFill/>
                    </a:lnL>
                    <a:lnR w="12700" cmpd="sng">
                      <a:noFill/>
                    </a:lnR>
                    <a:lnT w="57150" cap="flat" cmpd="sng" algn="ctr">
                      <a:solidFill>
                        <a:srgbClr val="00B050"/>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1100" b="0"/>
                        <a:t>1</a:t>
                      </a:r>
                      <a:endParaRPr lang="en-CA" sz="1100" b="0" dirty="0"/>
                    </a:p>
                  </a:txBody>
                  <a:tcPr marL="54750" marR="54750" marT="27375" marB="27375" anchor="ctr">
                    <a:lnL w="12700" cmpd="sng">
                      <a:noFill/>
                    </a:lnL>
                    <a:lnR w="12700" cmpd="sng">
                      <a:noFill/>
                    </a:lnR>
                    <a:lnT w="57150" cap="flat" cmpd="sng" algn="ctr">
                      <a:solidFill>
                        <a:srgbClr val="00B050"/>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12700" cmpd="sng">
                      <a:noFill/>
                    </a:lnR>
                    <a:lnT w="57150" cap="flat" cmpd="sng" algn="ctr">
                      <a:solidFill>
                        <a:srgbClr val="00B050"/>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12700" cmpd="sng">
                      <a:noFill/>
                    </a:lnR>
                    <a:lnT w="57150" cap="flat" cmpd="sng" algn="ctr">
                      <a:solidFill>
                        <a:srgbClr val="00B050"/>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12700" cmpd="sng">
                      <a:noFill/>
                    </a:lnR>
                    <a:lnT w="57150" cap="flat" cmpd="sng" algn="ctr">
                      <a:solidFill>
                        <a:srgbClr val="00B050"/>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1100" b="0"/>
                        <a:t>1</a:t>
                      </a:r>
                      <a:endParaRPr lang="en-CA" sz="1100" b="0" dirty="0"/>
                    </a:p>
                  </a:txBody>
                  <a:tcPr marL="54750" marR="54750" marT="27375" marB="27375" anchor="ctr">
                    <a:lnL w="12700" cmpd="sng">
                      <a:noFill/>
                    </a:lnL>
                    <a:lnR w="12700" cmpd="sng">
                      <a:noFill/>
                    </a:lnR>
                    <a:lnT w="57150" cap="flat" cmpd="sng" algn="ctr">
                      <a:solidFill>
                        <a:srgbClr val="00B050"/>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1100" b="0"/>
                        <a:t>1</a:t>
                      </a:r>
                      <a:endParaRPr lang="en-CA" sz="1100" b="0" dirty="0"/>
                    </a:p>
                  </a:txBody>
                  <a:tcPr marL="54750" marR="54750" marT="27375" marB="27375" anchor="ctr">
                    <a:lnL w="12700" cmpd="sng">
                      <a:noFill/>
                    </a:lnL>
                    <a:lnR w="12700" cmpd="sng">
                      <a:noFill/>
                    </a:lnR>
                    <a:lnT w="57150" cap="flat" cmpd="sng" algn="ctr">
                      <a:solidFill>
                        <a:srgbClr val="00B050"/>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1100" b="0"/>
                        <a:t>0</a:t>
                      </a:r>
                      <a:endParaRPr lang="en-CA" sz="1100" b="0" dirty="0"/>
                    </a:p>
                  </a:txBody>
                  <a:tcPr marL="54750" marR="54750" marT="27375" marB="27375" anchor="ctr">
                    <a:lnL w="12700" cmpd="sng">
                      <a:noFill/>
                    </a:lnL>
                    <a:lnR w="57150" cap="flat" cmpd="sng" algn="ctr">
                      <a:solidFill>
                        <a:srgbClr val="00B050"/>
                      </a:solidFill>
                      <a:prstDash val="solid"/>
                      <a:round/>
                      <a:headEnd type="none" w="med" len="med"/>
                      <a:tailEnd type="none" w="med" len="med"/>
                    </a:lnR>
                    <a:lnT w="57150" cap="flat" cmpd="sng" algn="ctr">
                      <a:solidFill>
                        <a:srgbClr val="00B050"/>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0914933"/>
                  </a:ext>
                </a:extLst>
              </a:tr>
              <a:tr h="298071">
                <a:tc>
                  <a:txBody>
                    <a:bodyPr/>
                    <a:lstStyle/>
                    <a:p>
                      <a:pPr algn="ctr"/>
                      <a:r>
                        <a:rPr lang="en-US" sz="1100" b="0"/>
                        <a:t>1</a:t>
                      </a:r>
                      <a:endParaRPr lang="en-CA" sz="1100" b="0" dirty="0"/>
                    </a:p>
                  </a:txBody>
                  <a:tcPr marL="54750" marR="54750" marT="27375" marB="27375" anchor="ctr">
                    <a:lnL w="57150" cap="flat" cmpd="sng" algn="ctr">
                      <a:solidFill>
                        <a:srgbClr val="00B05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a:t>4</a:t>
                      </a:r>
                      <a:endParaRPr lang="en-CA" sz="1100" b="0" dirty="0"/>
                    </a:p>
                  </a:txBody>
                  <a:tcPr marL="54750" marR="54750" marT="27375" marB="2737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a:t>4</a:t>
                      </a:r>
                      <a:endParaRPr lang="en-CA" sz="1100" b="0" dirty="0"/>
                    </a:p>
                  </a:txBody>
                  <a:tcPr marL="54750" marR="54750" marT="27375" marB="2737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a:t>1</a:t>
                      </a:r>
                      <a:endParaRPr lang="en-CA" sz="1100" b="0" dirty="0"/>
                    </a:p>
                  </a:txBody>
                  <a:tcPr marL="54750" marR="54750" marT="27375" marB="27375" anchor="ctr">
                    <a:lnL w="12700" cmpd="sng">
                      <a:noFill/>
                    </a:lnL>
                    <a:lnR w="57150" cap="flat" cmpd="sng" algn="ctr">
                      <a:solidFill>
                        <a:srgbClr val="00B05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28971126"/>
                  </a:ext>
                </a:extLst>
              </a:tr>
              <a:tr h="298071">
                <a:tc>
                  <a:txBody>
                    <a:bodyPr/>
                    <a:lstStyle/>
                    <a:p>
                      <a:pPr algn="ctr"/>
                      <a:r>
                        <a:rPr lang="en-US" sz="1100" b="0"/>
                        <a:t>1</a:t>
                      </a:r>
                      <a:endParaRPr lang="en-CA" sz="1100" b="0" dirty="0"/>
                    </a:p>
                  </a:txBody>
                  <a:tcPr marL="54750" marR="54750" marT="27375" marB="27375" anchor="ctr">
                    <a:lnL w="57150" cap="flat" cmpd="sng" algn="ctr">
                      <a:solidFill>
                        <a:srgbClr val="00B05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4</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3</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0</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3</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4</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1</a:t>
                      </a:r>
                      <a:endParaRPr lang="en-CA" sz="1100" b="0" dirty="0"/>
                    </a:p>
                  </a:txBody>
                  <a:tcPr marL="54750" marR="54750" marT="27375" marB="27375" anchor="ctr">
                    <a:lnL w="12700" cmpd="sng">
                      <a:noFill/>
                    </a:lnL>
                    <a:lnR w="57150" cap="flat" cmpd="sng" algn="ctr">
                      <a:solidFill>
                        <a:srgbClr val="00B05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9211275"/>
                  </a:ext>
                </a:extLst>
              </a:tr>
              <a:tr h="298071">
                <a:tc>
                  <a:txBody>
                    <a:bodyPr/>
                    <a:lstStyle/>
                    <a:p>
                      <a:pPr algn="ctr"/>
                      <a:r>
                        <a:rPr lang="en-US" sz="1100" b="0"/>
                        <a:t>2</a:t>
                      </a:r>
                      <a:endParaRPr lang="en-CA" sz="1100" b="0" dirty="0"/>
                    </a:p>
                  </a:txBody>
                  <a:tcPr marL="54750" marR="54750" marT="27375" marB="27375" anchor="ctr">
                    <a:lnL w="57150" cap="flat" cmpd="sng" algn="ctr">
                      <a:solidFill>
                        <a:srgbClr val="00B05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3</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-12</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-24</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-12</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3</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57150" cap="flat" cmpd="sng" algn="ctr">
                      <a:solidFill>
                        <a:srgbClr val="00B05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8003467"/>
                  </a:ext>
                </a:extLst>
              </a:tr>
              <a:tr h="298071">
                <a:tc>
                  <a:txBody>
                    <a:bodyPr/>
                    <a:lstStyle/>
                    <a:p>
                      <a:pPr algn="ctr"/>
                      <a:r>
                        <a:rPr lang="en-US" sz="1100" b="0"/>
                        <a:t>2</a:t>
                      </a:r>
                      <a:endParaRPr lang="en-CA" sz="1100" b="0" dirty="0"/>
                    </a:p>
                  </a:txBody>
                  <a:tcPr marL="54750" marR="54750" marT="27375" marB="27375" anchor="ctr">
                    <a:lnL w="57150" cap="flat" cmpd="sng" algn="ctr">
                      <a:solidFill>
                        <a:srgbClr val="00B05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0</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-24</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-40</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-24</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0</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57150" cap="flat" cmpd="sng" algn="ctr">
                      <a:solidFill>
                        <a:srgbClr val="00B05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835148"/>
                  </a:ext>
                </a:extLst>
              </a:tr>
              <a:tr h="298071">
                <a:tc>
                  <a:txBody>
                    <a:bodyPr/>
                    <a:lstStyle/>
                    <a:p>
                      <a:pPr algn="ctr"/>
                      <a:r>
                        <a:rPr lang="en-US" sz="1100" b="0"/>
                        <a:t>2</a:t>
                      </a:r>
                      <a:endParaRPr lang="en-CA" sz="1100" b="0" dirty="0"/>
                    </a:p>
                  </a:txBody>
                  <a:tcPr marL="54750" marR="54750" marT="27375" marB="27375" anchor="ctr">
                    <a:lnL w="57150" cap="flat" cmpd="sng" algn="ctr">
                      <a:solidFill>
                        <a:srgbClr val="00B05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3</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-12</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-24</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-12</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3</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57150" cap="flat" cmpd="sng" algn="ctr">
                      <a:solidFill>
                        <a:srgbClr val="00B05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3130171"/>
                  </a:ext>
                </a:extLst>
              </a:tr>
              <a:tr h="298071">
                <a:tc>
                  <a:txBody>
                    <a:bodyPr/>
                    <a:lstStyle/>
                    <a:p>
                      <a:pPr algn="ctr"/>
                      <a:r>
                        <a:rPr lang="en-US" sz="1100" b="0"/>
                        <a:t>1</a:t>
                      </a:r>
                      <a:endParaRPr lang="en-CA" sz="1100" b="0" dirty="0"/>
                    </a:p>
                  </a:txBody>
                  <a:tcPr marL="54750" marR="54750" marT="27375" marB="27375" anchor="ctr">
                    <a:lnL w="57150" cap="flat" cmpd="sng" algn="ctr">
                      <a:solidFill>
                        <a:srgbClr val="00B05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4</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3</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0</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3</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4</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1</a:t>
                      </a:r>
                      <a:endParaRPr lang="en-CA" sz="1100" b="0" dirty="0"/>
                    </a:p>
                  </a:txBody>
                  <a:tcPr marL="54750" marR="54750" marT="27375" marB="27375" anchor="ctr">
                    <a:lnL w="12700" cmpd="sng">
                      <a:noFill/>
                    </a:lnL>
                    <a:lnR w="57150" cap="flat" cmpd="sng" algn="ctr">
                      <a:solidFill>
                        <a:srgbClr val="00B05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50456249"/>
                  </a:ext>
                </a:extLst>
              </a:tr>
              <a:tr h="298071">
                <a:tc>
                  <a:txBody>
                    <a:bodyPr/>
                    <a:lstStyle/>
                    <a:p>
                      <a:pPr algn="ctr"/>
                      <a:r>
                        <a:rPr lang="en-US" sz="1100" b="0"/>
                        <a:t>1</a:t>
                      </a:r>
                      <a:endParaRPr lang="en-CA" sz="1100" b="0" dirty="0"/>
                    </a:p>
                  </a:txBody>
                  <a:tcPr marL="54750" marR="54750" marT="27375" marB="27375" anchor="ctr">
                    <a:lnL w="57150" cap="flat" cmpd="sng" algn="ctr">
                      <a:solidFill>
                        <a:srgbClr val="00B05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4</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5</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4</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0"/>
                        <a:t>1</a:t>
                      </a:r>
                      <a:endParaRPr lang="en-CA" sz="1100" b="0" dirty="0"/>
                    </a:p>
                  </a:txBody>
                  <a:tcPr marL="54750" marR="54750" marT="27375" marB="27375" anchor="ctr">
                    <a:lnL w="12700" cmpd="sng">
                      <a:noFill/>
                    </a:lnL>
                    <a:lnR w="57150" cap="flat" cmpd="sng" algn="ctr">
                      <a:solidFill>
                        <a:srgbClr val="00B05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3548499"/>
                  </a:ext>
                </a:extLst>
              </a:tr>
              <a:tr h="298071">
                <a:tc>
                  <a:txBody>
                    <a:bodyPr/>
                    <a:lstStyle/>
                    <a:p>
                      <a:pPr algn="ctr"/>
                      <a:r>
                        <a:rPr lang="en-US" sz="1100" b="0"/>
                        <a:t>0</a:t>
                      </a:r>
                      <a:endParaRPr lang="en-CA" sz="1100" b="0" dirty="0"/>
                    </a:p>
                  </a:txBody>
                  <a:tcPr marL="54750" marR="54750" marT="27375" marB="27375" anchor="ctr">
                    <a:lnL w="57150" cap="flat" cmpd="sng" algn="ctr">
                      <a:solidFill>
                        <a:srgbClr val="00B050"/>
                      </a:solidFill>
                      <a:prstDash val="solid"/>
                      <a:round/>
                      <a:headEnd type="none" w="med" len="med"/>
                      <a:tailEnd type="none" w="med" len="med"/>
                    </a:lnL>
                    <a:lnR w="12700" cmpd="sng">
                      <a:noFill/>
                    </a:lnR>
                    <a:lnT w="12700" cmpd="sng">
                      <a:noFill/>
                    </a:lnT>
                    <a:lnB w="5715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a:t>1</a:t>
                      </a:r>
                      <a:endParaRPr lang="en-CA" sz="1100" b="0" dirty="0"/>
                    </a:p>
                  </a:txBody>
                  <a:tcPr marL="54750" marR="54750" marT="27375" marB="27375" anchor="ctr">
                    <a:lnL w="12700" cmpd="sng">
                      <a:noFill/>
                    </a:lnL>
                    <a:lnR w="12700" cmpd="sng">
                      <a:noFill/>
                    </a:lnR>
                    <a:lnT w="12700" cmpd="sng">
                      <a:noFill/>
                    </a:lnT>
                    <a:lnB w="5715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a:t>1</a:t>
                      </a:r>
                      <a:endParaRPr lang="en-CA" sz="1100" b="0" dirty="0"/>
                    </a:p>
                  </a:txBody>
                  <a:tcPr marL="54750" marR="54750" marT="27375" marB="27375" anchor="ctr">
                    <a:lnL w="12700" cmpd="sng">
                      <a:noFill/>
                    </a:lnL>
                    <a:lnR w="12700" cmpd="sng">
                      <a:noFill/>
                    </a:lnR>
                    <a:lnT w="12700" cmpd="sng">
                      <a:noFill/>
                    </a:lnT>
                    <a:lnB w="5715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12700" cmpd="sng">
                      <a:noFill/>
                    </a:lnR>
                    <a:lnT w="12700" cmpd="sng">
                      <a:noFill/>
                    </a:lnT>
                    <a:lnB w="5715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12700" cmpd="sng">
                      <a:noFill/>
                    </a:lnR>
                    <a:lnT w="12700" cmpd="sng">
                      <a:noFill/>
                    </a:lnT>
                    <a:lnB w="5715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a:t>2</a:t>
                      </a:r>
                      <a:endParaRPr lang="en-CA" sz="1100" b="0" dirty="0"/>
                    </a:p>
                  </a:txBody>
                  <a:tcPr marL="54750" marR="54750" marT="27375" marB="27375" anchor="ctr">
                    <a:lnL w="12700" cmpd="sng">
                      <a:noFill/>
                    </a:lnL>
                    <a:lnR w="12700" cmpd="sng">
                      <a:noFill/>
                    </a:lnR>
                    <a:lnT w="12700" cmpd="sng">
                      <a:noFill/>
                    </a:lnT>
                    <a:lnB w="5715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a:t>1</a:t>
                      </a:r>
                      <a:endParaRPr lang="en-CA" sz="1100" b="0" dirty="0"/>
                    </a:p>
                  </a:txBody>
                  <a:tcPr marL="54750" marR="54750" marT="27375" marB="27375" anchor="ctr">
                    <a:lnL w="12700" cmpd="sng">
                      <a:noFill/>
                    </a:lnL>
                    <a:lnR w="12700" cmpd="sng">
                      <a:noFill/>
                    </a:lnR>
                    <a:lnT w="12700" cmpd="sng">
                      <a:noFill/>
                    </a:lnT>
                    <a:lnB w="5715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a:t>1</a:t>
                      </a:r>
                      <a:endParaRPr lang="en-CA" sz="1100" b="0" dirty="0"/>
                    </a:p>
                  </a:txBody>
                  <a:tcPr marL="54750" marR="54750" marT="27375" marB="27375" anchor="ctr">
                    <a:lnL w="12700" cmpd="sng">
                      <a:noFill/>
                    </a:lnL>
                    <a:lnR w="12700" cmpd="sng">
                      <a:noFill/>
                    </a:lnR>
                    <a:lnT w="12700" cmpd="sng">
                      <a:noFill/>
                    </a:lnT>
                    <a:lnB w="5715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t>0</a:t>
                      </a:r>
                      <a:endParaRPr lang="en-CA" sz="1100" b="0" dirty="0"/>
                    </a:p>
                  </a:txBody>
                  <a:tcPr marL="54750" marR="54750" marT="27375" marB="27375" anchor="ctr">
                    <a:lnL w="12700" cmpd="sng">
                      <a:noFill/>
                    </a:lnL>
                    <a:lnR w="57150" cap="flat" cmpd="sng" algn="ctr">
                      <a:solidFill>
                        <a:srgbClr val="00B050"/>
                      </a:solidFill>
                      <a:prstDash val="solid"/>
                      <a:round/>
                      <a:headEnd type="none" w="med" len="med"/>
                      <a:tailEnd type="none" w="med" len="med"/>
                    </a:lnR>
                    <a:lnT w="12700" cmpd="sng">
                      <a:noFill/>
                    </a:lnT>
                    <a:lnB w="5715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7266709"/>
                  </a:ext>
                </a:extLst>
              </a:tr>
            </a:tbl>
          </a:graphicData>
        </a:graphic>
      </p:graphicFrame>
      <p:cxnSp>
        <p:nvCxnSpPr>
          <p:cNvPr id="195" name="Straight Arrow Connector 194">
            <a:extLst>
              <a:ext uri="{FF2B5EF4-FFF2-40B4-BE49-F238E27FC236}">
                <a16:creationId xmlns:a16="http://schemas.microsoft.com/office/drawing/2014/main" id="{863D411F-F06E-4887-B2E4-7DA877921FF2}"/>
              </a:ext>
            </a:extLst>
          </p:cNvPr>
          <p:cNvCxnSpPr>
            <a:cxnSpLocks/>
          </p:cNvCxnSpPr>
          <p:nvPr/>
        </p:nvCxnSpPr>
        <p:spPr>
          <a:xfrm flipV="1">
            <a:off x="3328827" y="1398017"/>
            <a:ext cx="1517493" cy="127326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98" name="Picture 197" descr="A picture containing text, plate, tableware, dishware&#10;&#10;Description automatically generated">
            <a:extLst>
              <a:ext uri="{FF2B5EF4-FFF2-40B4-BE49-F238E27FC236}">
                <a16:creationId xmlns:a16="http://schemas.microsoft.com/office/drawing/2014/main" id="{71E6F2EC-77FD-4450-8C04-8E4EF0B4A19B}"/>
              </a:ext>
            </a:extLst>
          </p:cNvPr>
          <p:cNvPicPr>
            <a:picLocks noChangeAspect="1"/>
          </p:cNvPicPr>
          <p:nvPr/>
        </p:nvPicPr>
        <p:blipFill>
          <a:blip r:embed="rId6"/>
          <a:stretch>
            <a:fillRect/>
          </a:stretch>
        </p:blipFill>
        <p:spPr>
          <a:xfrm>
            <a:off x="5025078" y="5367876"/>
            <a:ext cx="2648262" cy="864406"/>
          </a:xfrm>
          <a:prstGeom prst="rect">
            <a:avLst/>
          </a:prstGeom>
        </p:spPr>
      </p:pic>
      <p:sp>
        <p:nvSpPr>
          <p:cNvPr id="197" name="TextBox 196">
            <a:extLst>
              <a:ext uri="{FF2B5EF4-FFF2-40B4-BE49-F238E27FC236}">
                <a16:creationId xmlns:a16="http://schemas.microsoft.com/office/drawing/2014/main" id="{97ABD2AD-7F1F-4153-9267-92FA662EFF86}"/>
              </a:ext>
            </a:extLst>
          </p:cNvPr>
          <p:cNvSpPr txBox="1"/>
          <p:nvPr/>
        </p:nvSpPr>
        <p:spPr>
          <a:xfrm>
            <a:off x="11134483" y="4723107"/>
            <a:ext cx="377780" cy="276999"/>
          </a:xfrm>
          <a:prstGeom prst="rect">
            <a:avLst/>
          </a:prstGeom>
          <a:noFill/>
        </p:spPr>
        <p:txBody>
          <a:bodyPr wrap="square" rtlCol="0">
            <a:spAutoFit/>
          </a:bodyPr>
          <a:lstStyle/>
          <a:p>
            <a:r>
              <a:rPr lang="en-US" sz="1200" dirty="0"/>
              <a:t>[7]</a:t>
            </a:r>
          </a:p>
        </p:txBody>
      </p:sp>
    </p:spTree>
    <p:extLst>
      <p:ext uri="{BB962C8B-B14F-4D97-AF65-F5344CB8AC3E}">
        <p14:creationId xmlns:p14="http://schemas.microsoft.com/office/powerpoint/2010/main" val="18882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8"/>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500"/>
                                        <p:tgtEl>
                                          <p:spTgt spid="16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500"/>
                                        <p:tgtEl>
                                          <p:spTgt spid="14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40" grpId="0"/>
      <p:bldP spid="194" grpId="0"/>
      <p:bldP spid="1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205" name="TextBox 204">
            <a:extLst>
              <a:ext uri="{FF2B5EF4-FFF2-40B4-BE49-F238E27FC236}">
                <a16:creationId xmlns:a16="http://schemas.microsoft.com/office/drawing/2014/main" id="{48590A73-BE1B-489E-A61D-FEF0DCB6B773}"/>
              </a:ext>
            </a:extLst>
          </p:cNvPr>
          <p:cNvSpPr txBox="1"/>
          <p:nvPr/>
        </p:nvSpPr>
        <p:spPr>
          <a:xfrm>
            <a:off x="170276" y="56745"/>
            <a:ext cx="8935395"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Filtering Before Thresholding?</a:t>
            </a:r>
          </a:p>
        </p:txBody>
      </p:sp>
      <p:pic>
        <p:nvPicPr>
          <p:cNvPr id="3" name="Picture 2">
            <a:extLst>
              <a:ext uri="{FF2B5EF4-FFF2-40B4-BE49-F238E27FC236}">
                <a16:creationId xmlns:a16="http://schemas.microsoft.com/office/drawing/2014/main" id="{8680A449-0494-4024-AF61-137BBE7B133C}"/>
              </a:ext>
            </a:extLst>
          </p:cNvPr>
          <p:cNvPicPr>
            <a:picLocks noChangeAspect="1"/>
          </p:cNvPicPr>
          <p:nvPr/>
        </p:nvPicPr>
        <p:blipFill>
          <a:blip r:embed="rId4"/>
          <a:stretch>
            <a:fillRect/>
          </a:stretch>
        </p:blipFill>
        <p:spPr>
          <a:xfrm>
            <a:off x="1965342" y="887742"/>
            <a:ext cx="7862096" cy="4004298"/>
          </a:xfrm>
          <a:prstGeom prst="rect">
            <a:avLst/>
          </a:prstGeom>
        </p:spPr>
      </p:pic>
      <p:pic>
        <p:nvPicPr>
          <p:cNvPr id="9" name="Picture 8">
            <a:extLst>
              <a:ext uri="{FF2B5EF4-FFF2-40B4-BE49-F238E27FC236}">
                <a16:creationId xmlns:a16="http://schemas.microsoft.com/office/drawing/2014/main" id="{E32B9EA4-7DF3-4C8F-BD68-A3F24F40E4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10" name="Picture 9" descr="A picture containing text, plate, tableware, dishware&#10;&#10;Description automatically generated">
            <a:extLst>
              <a:ext uri="{FF2B5EF4-FFF2-40B4-BE49-F238E27FC236}">
                <a16:creationId xmlns:a16="http://schemas.microsoft.com/office/drawing/2014/main" id="{6C2A1237-35EB-42A9-AECE-4C788077B40E}"/>
              </a:ext>
            </a:extLst>
          </p:cNvPr>
          <p:cNvPicPr>
            <a:picLocks noChangeAspect="1"/>
          </p:cNvPicPr>
          <p:nvPr/>
        </p:nvPicPr>
        <p:blipFill>
          <a:blip r:embed="rId6"/>
          <a:stretch>
            <a:fillRect/>
          </a:stretch>
        </p:blipFill>
        <p:spPr>
          <a:xfrm>
            <a:off x="9048438" y="5367876"/>
            <a:ext cx="2648262" cy="864406"/>
          </a:xfrm>
          <a:prstGeom prst="rect">
            <a:avLst/>
          </a:prstGeom>
        </p:spPr>
      </p:pic>
      <p:sp>
        <p:nvSpPr>
          <p:cNvPr id="11" name="TextBox 10">
            <a:extLst>
              <a:ext uri="{FF2B5EF4-FFF2-40B4-BE49-F238E27FC236}">
                <a16:creationId xmlns:a16="http://schemas.microsoft.com/office/drawing/2014/main" id="{97CA753A-787D-423B-9103-A926C8CC7CC5}"/>
              </a:ext>
            </a:extLst>
          </p:cNvPr>
          <p:cNvSpPr txBox="1"/>
          <p:nvPr/>
        </p:nvSpPr>
        <p:spPr>
          <a:xfrm>
            <a:off x="9760335" y="4631095"/>
            <a:ext cx="466323" cy="276999"/>
          </a:xfrm>
          <a:prstGeom prst="rect">
            <a:avLst/>
          </a:prstGeom>
          <a:noFill/>
        </p:spPr>
        <p:txBody>
          <a:bodyPr wrap="square" rtlCol="0">
            <a:spAutoFit/>
          </a:bodyPr>
          <a:lstStyle/>
          <a:p>
            <a:r>
              <a:rPr lang="en-US" sz="1200" dirty="0"/>
              <a:t>[7]</a:t>
            </a:r>
          </a:p>
        </p:txBody>
      </p:sp>
    </p:spTree>
    <p:extLst>
      <p:ext uri="{BB962C8B-B14F-4D97-AF65-F5344CB8AC3E}">
        <p14:creationId xmlns:p14="http://schemas.microsoft.com/office/powerpoint/2010/main" val="1430348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205" name="TextBox 204">
            <a:extLst>
              <a:ext uri="{FF2B5EF4-FFF2-40B4-BE49-F238E27FC236}">
                <a16:creationId xmlns:a16="http://schemas.microsoft.com/office/drawing/2014/main" id="{48590A73-BE1B-489E-A61D-FEF0DCB6B773}"/>
              </a:ext>
            </a:extLst>
          </p:cNvPr>
          <p:cNvSpPr txBox="1"/>
          <p:nvPr/>
        </p:nvSpPr>
        <p:spPr>
          <a:xfrm>
            <a:off x="170276" y="56745"/>
            <a:ext cx="2416944" cy="830997"/>
          </a:xfrm>
          <a:prstGeom prst="rect">
            <a:avLst/>
          </a:prstGeom>
          <a:noFill/>
        </p:spPr>
        <p:txBody>
          <a:bodyPr wrap="none" lIns="91440" tIns="45720" rIns="91440" bIns="45720" rtlCol="0" anchor="t">
            <a:spAutoFit/>
          </a:bodyPr>
          <a:lstStyle/>
          <a:p>
            <a:r>
              <a:rPr lang="en-US" sz="4800" b="1" dirty="0">
                <a:solidFill>
                  <a:srgbClr val="103245"/>
                </a:solidFill>
                <a:latin typeface="Myriad Pro"/>
              </a:rPr>
              <a:t>Tutorial</a:t>
            </a:r>
            <a:endParaRPr lang="en-US" sz="4800" b="1" dirty="0">
              <a:solidFill>
                <a:srgbClr val="103245"/>
              </a:solidFill>
              <a:latin typeface="Myriad Pro" panose="020B0503030403020204" pitchFamily="34" charset="0"/>
            </a:endParaRPr>
          </a:p>
        </p:txBody>
      </p:sp>
      <p:pic>
        <p:nvPicPr>
          <p:cNvPr id="7" name="Picture 6">
            <a:extLst>
              <a:ext uri="{FF2B5EF4-FFF2-40B4-BE49-F238E27FC236}">
                <a16:creationId xmlns:a16="http://schemas.microsoft.com/office/drawing/2014/main" id="{A8774211-07F2-4F80-AF92-DEC205984F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9" name="Picture 8" descr="A picture containing text, plate, tableware, dishware&#10;&#10;Description automatically generated">
            <a:extLst>
              <a:ext uri="{FF2B5EF4-FFF2-40B4-BE49-F238E27FC236}">
                <a16:creationId xmlns:a16="http://schemas.microsoft.com/office/drawing/2014/main" id="{945F6EB7-7C4E-4924-9973-88707A947894}"/>
              </a:ext>
            </a:extLst>
          </p:cNvPr>
          <p:cNvPicPr>
            <a:picLocks noChangeAspect="1"/>
          </p:cNvPicPr>
          <p:nvPr/>
        </p:nvPicPr>
        <p:blipFill>
          <a:blip r:embed="rId5"/>
          <a:stretch>
            <a:fillRect/>
          </a:stretch>
        </p:blipFill>
        <p:spPr>
          <a:xfrm>
            <a:off x="9048438" y="5367876"/>
            <a:ext cx="2648262" cy="864406"/>
          </a:xfrm>
          <a:prstGeom prst="rect">
            <a:avLst/>
          </a:prstGeom>
        </p:spPr>
      </p:pic>
      <p:pic>
        <p:nvPicPr>
          <p:cNvPr id="5" name="Picture 4">
            <a:extLst>
              <a:ext uri="{FF2B5EF4-FFF2-40B4-BE49-F238E27FC236}">
                <a16:creationId xmlns:a16="http://schemas.microsoft.com/office/drawing/2014/main" id="{5803FF06-8D37-4160-B1EA-66CC829517F7}"/>
              </a:ext>
            </a:extLst>
          </p:cNvPr>
          <p:cNvPicPr>
            <a:picLocks noChangeAspect="1"/>
          </p:cNvPicPr>
          <p:nvPr/>
        </p:nvPicPr>
        <p:blipFill>
          <a:blip r:embed="rId6"/>
          <a:stretch>
            <a:fillRect/>
          </a:stretch>
        </p:blipFill>
        <p:spPr>
          <a:xfrm>
            <a:off x="7796012" y="1300765"/>
            <a:ext cx="2915570" cy="2917377"/>
          </a:xfrm>
          <a:prstGeom prst="rect">
            <a:avLst/>
          </a:prstGeom>
        </p:spPr>
      </p:pic>
      <p:sp>
        <p:nvSpPr>
          <p:cNvPr id="10" name="TextBox 9">
            <a:extLst>
              <a:ext uri="{FF2B5EF4-FFF2-40B4-BE49-F238E27FC236}">
                <a16:creationId xmlns:a16="http://schemas.microsoft.com/office/drawing/2014/main" id="{BF01D6F6-0B9C-4A7E-8B38-F67EAD11BB25}"/>
              </a:ext>
            </a:extLst>
          </p:cNvPr>
          <p:cNvSpPr txBox="1"/>
          <p:nvPr/>
        </p:nvSpPr>
        <p:spPr>
          <a:xfrm>
            <a:off x="489395" y="2503323"/>
            <a:ext cx="7044743" cy="830997"/>
          </a:xfrm>
          <a:prstGeom prst="rect">
            <a:avLst/>
          </a:prstGeom>
          <a:noFill/>
        </p:spPr>
        <p:txBody>
          <a:bodyPr wrap="square" rtlCol="0">
            <a:spAutoFit/>
          </a:bodyPr>
          <a:lstStyle/>
          <a:p>
            <a:pPr algn="ctr"/>
            <a:r>
              <a:rPr lang="en-US" sz="2400" dirty="0"/>
              <a:t>Using the image provided (</a:t>
            </a:r>
            <a:r>
              <a:rPr lang="en-US" sz="2400" dirty="0">
                <a:hlinkClick r:id="rId7"/>
              </a:rPr>
              <a:t>0013_Ceta.tif</a:t>
            </a:r>
            <a:r>
              <a:rPr lang="en-US" sz="2400" dirty="0"/>
              <a:t>), attempt to segment and count the cells/circles as best as possible.</a:t>
            </a:r>
          </a:p>
        </p:txBody>
      </p:sp>
    </p:spTree>
    <p:extLst>
      <p:ext uri="{BB962C8B-B14F-4D97-AF65-F5344CB8AC3E}">
        <p14:creationId xmlns:p14="http://schemas.microsoft.com/office/powerpoint/2010/main" val="1770556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44" name="TextBox 43">
            <a:extLst>
              <a:ext uri="{FF2B5EF4-FFF2-40B4-BE49-F238E27FC236}">
                <a16:creationId xmlns:a16="http://schemas.microsoft.com/office/drawing/2014/main" id="{43692D46-14D9-4821-BAE3-5867534C2C82}"/>
              </a:ext>
            </a:extLst>
          </p:cNvPr>
          <p:cNvSpPr txBox="1"/>
          <p:nvPr/>
        </p:nvSpPr>
        <p:spPr>
          <a:xfrm>
            <a:off x="3535520" y="2479795"/>
            <a:ext cx="1360506" cy="369332"/>
          </a:xfrm>
          <a:prstGeom prst="rect">
            <a:avLst/>
          </a:prstGeom>
          <a:noFill/>
        </p:spPr>
        <p:txBody>
          <a:bodyPr wrap="square" rtlCol="0">
            <a:spAutoFit/>
          </a:bodyPr>
          <a:lstStyle/>
          <a:p>
            <a:pPr algn="ctr"/>
            <a:r>
              <a:rPr lang="en-US" dirty="0"/>
              <a:t>=</a:t>
            </a:r>
            <a:endParaRPr lang="en-CA" dirty="0"/>
          </a:p>
        </p:txBody>
      </p:sp>
      <p:sp>
        <p:nvSpPr>
          <p:cNvPr id="46" name="Rectangle 45">
            <a:extLst>
              <a:ext uri="{FF2B5EF4-FFF2-40B4-BE49-F238E27FC236}">
                <a16:creationId xmlns:a16="http://schemas.microsoft.com/office/drawing/2014/main" id="{3B7687AE-B4CE-4D44-9F3D-B9A4C6A268DE}"/>
              </a:ext>
            </a:extLst>
          </p:cNvPr>
          <p:cNvSpPr/>
          <p:nvPr/>
        </p:nvSpPr>
        <p:spPr>
          <a:xfrm>
            <a:off x="1539536" y="1710505"/>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7" name="Rectangle 46">
            <a:extLst>
              <a:ext uri="{FF2B5EF4-FFF2-40B4-BE49-F238E27FC236}">
                <a16:creationId xmlns:a16="http://schemas.microsoft.com/office/drawing/2014/main" id="{596556B3-754E-4B96-947E-866E20E2A70D}"/>
              </a:ext>
            </a:extLst>
          </p:cNvPr>
          <p:cNvSpPr/>
          <p:nvPr/>
        </p:nvSpPr>
        <p:spPr>
          <a:xfrm>
            <a:off x="1928040" y="1710505"/>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8" name="Rectangle 47">
            <a:extLst>
              <a:ext uri="{FF2B5EF4-FFF2-40B4-BE49-F238E27FC236}">
                <a16:creationId xmlns:a16="http://schemas.microsoft.com/office/drawing/2014/main" id="{9E33D797-4F41-4B35-8FA5-95C6205EC349}"/>
              </a:ext>
            </a:extLst>
          </p:cNvPr>
          <p:cNvSpPr/>
          <p:nvPr/>
        </p:nvSpPr>
        <p:spPr>
          <a:xfrm>
            <a:off x="2318103" y="1710505"/>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9" name="Rectangle 48">
            <a:extLst>
              <a:ext uri="{FF2B5EF4-FFF2-40B4-BE49-F238E27FC236}">
                <a16:creationId xmlns:a16="http://schemas.microsoft.com/office/drawing/2014/main" id="{D5457E28-75C4-44E8-B4F8-A077931A1CA9}"/>
              </a:ext>
            </a:extLst>
          </p:cNvPr>
          <p:cNvSpPr/>
          <p:nvPr/>
        </p:nvSpPr>
        <p:spPr>
          <a:xfrm>
            <a:off x="2706512" y="1710504"/>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0" name="Rectangle 49">
            <a:extLst>
              <a:ext uri="{FF2B5EF4-FFF2-40B4-BE49-F238E27FC236}">
                <a16:creationId xmlns:a16="http://schemas.microsoft.com/office/drawing/2014/main" id="{1992EBAA-27B5-4CD9-BE17-0197FB0FF421}"/>
              </a:ext>
            </a:extLst>
          </p:cNvPr>
          <p:cNvSpPr/>
          <p:nvPr/>
        </p:nvSpPr>
        <p:spPr>
          <a:xfrm>
            <a:off x="3099256" y="1710504"/>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90BF2774-B4E3-454B-90FC-77614C77AA19}"/>
              </a:ext>
            </a:extLst>
          </p:cNvPr>
          <p:cNvSpPr/>
          <p:nvPr/>
        </p:nvSpPr>
        <p:spPr>
          <a:xfrm>
            <a:off x="1539537" y="2099946"/>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36302766-ECB6-4BFC-8D54-5831A6D7E61F}"/>
              </a:ext>
            </a:extLst>
          </p:cNvPr>
          <p:cNvSpPr/>
          <p:nvPr/>
        </p:nvSpPr>
        <p:spPr>
          <a:xfrm>
            <a:off x="1539536" y="248944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4A854A0E-9A4B-457C-9E9B-B109B0B5B502}"/>
              </a:ext>
            </a:extLst>
          </p:cNvPr>
          <p:cNvSpPr/>
          <p:nvPr/>
        </p:nvSpPr>
        <p:spPr>
          <a:xfrm>
            <a:off x="1539535" y="287890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4" name="Rectangle 53">
            <a:extLst>
              <a:ext uri="{FF2B5EF4-FFF2-40B4-BE49-F238E27FC236}">
                <a16:creationId xmlns:a16="http://schemas.microsoft.com/office/drawing/2014/main" id="{E371D9F3-96D9-460B-8BA7-95AAFAF4D99D}"/>
              </a:ext>
            </a:extLst>
          </p:cNvPr>
          <p:cNvSpPr/>
          <p:nvPr/>
        </p:nvSpPr>
        <p:spPr>
          <a:xfrm>
            <a:off x="1539534" y="3267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21DE38BB-767D-4361-A8D6-ABB718211273}"/>
              </a:ext>
            </a:extLst>
          </p:cNvPr>
          <p:cNvSpPr/>
          <p:nvPr/>
        </p:nvSpPr>
        <p:spPr>
          <a:xfrm>
            <a:off x="1928039" y="326713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8CC5F142-6429-4598-84D5-3709E0F00C38}"/>
              </a:ext>
            </a:extLst>
          </p:cNvPr>
          <p:cNvSpPr/>
          <p:nvPr/>
        </p:nvSpPr>
        <p:spPr>
          <a:xfrm>
            <a:off x="2318103" y="326713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7" name="Rectangle 56">
            <a:extLst>
              <a:ext uri="{FF2B5EF4-FFF2-40B4-BE49-F238E27FC236}">
                <a16:creationId xmlns:a16="http://schemas.microsoft.com/office/drawing/2014/main" id="{6057451E-A3B1-46D0-91AD-081D501B717C}"/>
              </a:ext>
            </a:extLst>
          </p:cNvPr>
          <p:cNvSpPr/>
          <p:nvPr/>
        </p:nvSpPr>
        <p:spPr>
          <a:xfrm>
            <a:off x="2706513" y="326713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8" name="Rectangle 57">
            <a:extLst>
              <a:ext uri="{FF2B5EF4-FFF2-40B4-BE49-F238E27FC236}">
                <a16:creationId xmlns:a16="http://schemas.microsoft.com/office/drawing/2014/main" id="{160CC3DF-3126-4DDF-B6C8-0B8843CED8D7}"/>
              </a:ext>
            </a:extLst>
          </p:cNvPr>
          <p:cNvSpPr/>
          <p:nvPr/>
        </p:nvSpPr>
        <p:spPr>
          <a:xfrm>
            <a:off x="3099256" y="3267133"/>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2F3C117F-0633-4441-BFD2-FC3AE892D49A}"/>
              </a:ext>
            </a:extLst>
          </p:cNvPr>
          <p:cNvSpPr/>
          <p:nvPr/>
        </p:nvSpPr>
        <p:spPr>
          <a:xfrm>
            <a:off x="3099255" y="2878908"/>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0" name="Rectangle 59">
            <a:extLst>
              <a:ext uri="{FF2B5EF4-FFF2-40B4-BE49-F238E27FC236}">
                <a16:creationId xmlns:a16="http://schemas.microsoft.com/office/drawing/2014/main" id="{331B150C-9F12-43BD-B651-110B0DA0291F}"/>
              </a:ext>
            </a:extLst>
          </p:cNvPr>
          <p:cNvSpPr/>
          <p:nvPr/>
        </p:nvSpPr>
        <p:spPr>
          <a:xfrm>
            <a:off x="3099254" y="2489440"/>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1" name="Rectangle 60">
            <a:extLst>
              <a:ext uri="{FF2B5EF4-FFF2-40B4-BE49-F238E27FC236}">
                <a16:creationId xmlns:a16="http://schemas.microsoft.com/office/drawing/2014/main" id="{8F2DD79E-710F-447A-A4B2-0B7A58FCB45E}"/>
              </a:ext>
            </a:extLst>
          </p:cNvPr>
          <p:cNvSpPr/>
          <p:nvPr/>
        </p:nvSpPr>
        <p:spPr>
          <a:xfrm>
            <a:off x="3099254" y="2099945"/>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2EF18A29-38C8-491E-9D8F-CF3288CA4D52}"/>
              </a:ext>
            </a:extLst>
          </p:cNvPr>
          <p:cNvSpPr/>
          <p:nvPr/>
        </p:nvSpPr>
        <p:spPr>
          <a:xfrm>
            <a:off x="1928040" y="2099945"/>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58BB9321-1917-4A13-9E18-7DC7948514B1}"/>
              </a:ext>
            </a:extLst>
          </p:cNvPr>
          <p:cNvSpPr/>
          <p:nvPr/>
        </p:nvSpPr>
        <p:spPr>
          <a:xfrm>
            <a:off x="1928040" y="2489439"/>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4" name="Rectangle 63">
            <a:extLst>
              <a:ext uri="{FF2B5EF4-FFF2-40B4-BE49-F238E27FC236}">
                <a16:creationId xmlns:a16="http://schemas.microsoft.com/office/drawing/2014/main" id="{1912BB72-68C1-43A8-8E5F-579AB62E28CE}"/>
              </a:ext>
            </a:extLst>
          </p:cNvPr>
          <p:cNvSpPr/>
          <p:nvPr/>
        </p:nvSpPr>
        <p:spPr>
          <a:xfrm>
            <a:off x="1928039" y="287890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5" name="Rectangle 64">
            <a:extLst>
              <a:ext uri="{FF2B5EF4-FFF2-40B4-BE49-F238E27FC236}">
                <a16:creationId xmlns:a16="http://schemas.microsoft.com/office/drawing/2014/main" id="{2B749770-552F-44C1-A45E-7DF997776FF1}"/>
              </a:ext>
            </a:extLst>
          </p:cNvPr>
          <p:cNvSpPr/>
          <p:nvPr/>
        </p:nvSpPr>
        <p:spPr>
          <a:xfrm>
            <a:off x="2318102" y="287890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6" name="Rectangle 65">
            <a:extLst>
              <a:ext uri="{FF2B5EF4-FFF2-40B4-BE49-F238E27FC236}">
                <a16:creationId xmlns:a16="http://schemas.microsoft.com/office/drawing/2014/main" id="{4B9BFCA5-83F7-4510-9EA3-B62FD04926FE}"/>
              </a:ext>
            </a:extLst>
          </p:cNvPr>
          <p:cNvSpPr/>
          <p:nvPr/>
        </p:nvSpPr>
        <p:spPr>
          <a:xfrm>
            <a:off x="2706511" y="287890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F4F1F5FD-796C-4541-B755-4D67FF1129C4}"/>
              </a:ext>
            </a:extLst>
          </p:cNvPr>
          <p:cNvSpPr/>
          <p:nvPr/>
        </p:nvSpPr>
        <p:spPr>
          <a:xfrm>
            <a:off x="2706512" y="2489440"/>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FFF3021E-8BAA-4731-AA6C-6C9C8CAE019A}"/>
              </a:ext>
            </a:extLst>
          </p:cNvPr>
          <p:cNvSpPr/>
          <p:nvPr/>
        </p:nvSpPr>
        <p:spPr>
          <a:xfrm>
            <a:off x="2318102" y="2099942"/>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8FE335A5-E395-46D2-A9FF-E3EF71EED0E3}"/>
              </a:ext>
            </a:extLst>
          </p:cNvPr>
          <p:cNvSpPr/>
          <p:nvPr/>
        </p:nvSpPr>
        <p:spPr>
          <a:xfrm>
            <a:off x="2706510" y="2099945"/>
            <a:ext cx="372535" cy="372535"/>
          </a:xfrm>
          <a:prstGeom prst="rect">
            <a:avLst/>
          </a:prstGeom>
          <a:ln w="952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0" name="Rectangle 69">
            <a:extLst>
              <a:ext uri="{FF2B5EF4-FFF2-40B4-BE49-F238E27FC236}">
                <a16:creationId xmlns:a16="http://schemas.microsoft.com/office/drawing/2014/main" id="{25D33C4C-012F-4D81-BA4A-AE4371095DE6}"/>
              </a:ext>
            </a:extLst>
          </p:cNvPr>
          <p:cNvSpPr/>
          <p:nvPr/>
        </p:nvSpPr>
        <p:spPr>
          <a:xfrm>
            <a:off x="2318103" y="2489424"/>
            <a:ext cx="372535" cy="372535"/>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39" name="Group 138">
            <a:extLst>
              <a:ext uri="{FF2B5EF4-FFF2-40B4-BE49-F238E27FC236}">
                <a16:creationId xmlns:a16="http://schemas.microsoft.com/office/drawing/2014/main" id="{6991585D-EB67-4E7E-ACE9-BEF8A11B97FF}"/>
              </a:ext>
            </a:extLst>
          </p:cNvPr>
          <p:cNvGrpSpPr/>
          <p:nvPr/>
        </p:nvGrpSpPr>
        <p:grpSpPr>
          <a:xfrm>
            <a:off x="4940776" y="1706486"/>
            <a:ext cx="1941367" cy="1929912"/>
            <a:chOff x="4000619" y="470115"/>
            <a:chExt cx="1941367" cy="1929912"/>
          </a:xfrm>
        </p:grpSpPr>
        <p:sp>
          <p:nvSpPr>
            <p:cNvPr id="17" name="Rectangle 16">
              <a:extLst>
                <a:ext uri="{FF2B5EF4-FFF2-40B4-BE49-F238E27FC236}">
                  <a16:creationId xmlns:a16="http://schemas.microsoft.com/office/drawing/2014/main" id="{B627CAE1-E13F-42F9-B238-7DB8646DD26E}"/>
                </a:ext>
              </a:extLst>
            </p:cNvPr>
            <p:cNvSpPr/>
            <p:nvPr/>
          </p:nvSpPr>
          <p:spPr>
            <a:xfrm>
              <a:off x="439749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1F1B0014-A36B-4A79-B9D0-EA44A7DAE3D3}"/>
                </a:ext>
              </a:extLst>
            </p:cNvPr>
            <p:cNvSpPr/>
            <p:nvPr/>
          </p:nvSpPr>
          <p:spPr>
            <a:xfrm>
              <a:off x="4790013"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839FE38-732B-4946-855A-5E68AC76A669}"/>
                </a:ext>
              </a:extLst>
            </p:cNvPr>
            <p:cNvSpPr/>
            <p:nvPr/>
          </p:nvSpPr>
          <p:spPr>
            <a:xfrm>
              <a:off x="517842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AECEE84-3385-489E-8989-598BF28ACF46}"/>
                </a:ext>
              </a:extLst>
            </p:cNvPr>
            <p:cNvSpPr/>
            <p:nvPr/>
          </p:nvSpPr>
          <p:spPr>
            <a:xfrm>
              <a:off x="556683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D107A13E-9C8F-4F7D-BDBB-1CA4CC78C706}"/>
                </a:ext>
              </a:extLst>
            </p:cNvPr>
            <p:cNvSpPr/>
            <p:nvPr/>
          </p:nvSpPr>
          <p:spPr>
            <a:xfrm>
              <a:off x="4004850"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1" name="TextBox 70">
              <a:extLst>
                <a:ext uri="{FF2B5EF4-FFF2-40B4-BE49-F238E27FC236}">
                  <a16:creationId xmlns:a16="http://schemas.microsoft.com/office/drawing/2014/main" id="{B6392975-19E9-43C8-BA06-7C2A286602A5}"/>
                </a:ext>
              </a:extLst>
            </p:cNvPr>
            <p:cNvSpPr txBox="1"/>
            <p:nvPr/>
          </p:nvSpPr>
          <p:spPr>
            <a:xfrm>
              <a:off x="4000619" y="472244"/>
              <a:ext cx="372533" cy="368276"/>
            </a:xfrm>
            <a:prstGeom prst="rect">
              <a:avLst/>
            </a:prstGeom>
            <a:noFill/>
          </p:spPr>
          <p:txBody>
            <a:bodyPr wrap="square" rtlCol="0">
              <a:spAutoFit/>
            </a:bodyPr>
            <a:lstStyle/>
            <a:p>
              <a:pPr algn="ctr"/>
              <a:r>
                <a:rPr lang="en-US" dirty="0"/>
                <a:t>0</a:t>
              </a:r>
              <a:endParaRPr lang="en-CA" dirty="0"/>
            </a:p>
          </p:txBody>
        </p:sp>
        <p:sp>
          <p:nvSpPr>
            <p:cNvPr id="85" name="TextBox 84">
              <a:extLst>
                <a:ext uri="{FF2B5EF4-FFF2-40B4-BE49-F238E27FC236}">
                  <a16:creationId xmlns:a16="http://schemas.microsoft.com/office/drawing/2014/main" id="{0AF8D112-9086-4C7A-BE33-0C61B89B149F}"/>
                </a:ext>
              </a:extLst>
            </p:cNvPr>
            <p:cNvSpPr txBox="1"/>
            <p:nvPr/>
          </p:nvSpPr>
          <p:spPr>
            <a:xfrm>
              <a:off x="4403253" y="472244"/>
              <a:ext cx="372533" cy="368276"/>
            </a:xfrm>
            <a:prstGeom prst="rect">
              <a:avLst/>
            </a:prstGeom>
            <a:noFill/>
          </p:spPr>
          <p:txBody>
            <a:bodyPr wrap="square" rtlCol="0">
              <a:spAutoFit/>
            </a:bodyPr>
            <a:lstStyle/>
            <a:p>
              <a:pPr algn="ctr"/>
              <a:r>
                <a:rPr lang="en-US" dirty="0"/>
                <a:t>0</a:t>
              </a:r>
              <a:endParaRPr lang="en-CA" dirty="0"/>
            </a:p>
          </p:txBody>
        </p:sp>
        <p:sp>
          <p:nvSpPr>
            <p:cNvPr id="89" name="TextBox 88">
              <a:extLst>
                <a:ext uri="{FF2B5EF4-FFF2-40B4-BE49-F238E27FC236}">
                  <a16:creationId xmlns:a16="http://schemas.microsoft.com/office/drawing/2014/main" id="{F44C74F5-8ABB-4264-BD91-0C546736AF0D}"/>
                </a:ext>
              </a:extLst>
            </p:cNvPr>
            <p:cNvSpPr txBox="1"/>
            <p:nvPr/>
          </p:nvSpPr>
          <p:spPr>
            <a:xfrm>
              <a:off x="4781547" y="472244"/>
              <a:ext cx="372533" cy="368276"/>
            </a:xfrm>
            <a:prstGeom prst="rect">
              <a:avLst/>
            </a:prstGeom>
            <a:noFill/>
          </p:spPr>
          <p:txBody>
            <a:bodyPr wrap="square" rtlCol="0">
              <a:spAutoFit/>
            </a:bodyPr>
            <a:lstStyle/>
            <a:p>
              <a:pPr algn="ctr"/>
              <a:r>
                <a:rPr lang="en-US" dirty="0"/>
                <a:t>0</a:t>
              </a:r>
              <a:endParaRPr lang="en-CA" dirty="0"/>
            </a:p>
          </p:txBody>
        </p:sp>
        <p:sp>
          <p:nvSpPr>
            <p:cNvPr id="90" name="TextBox 89">
              <a:extLst>
                <a:ext uri="{FF2B5EF4-FFF2-40B4-BE49-F238E27FC236}">
                  <a16:creationId xmlns:a16="http://schemas.microsoft.com/office/drawing/2014/main" id="{4645029F-0051-4E08-AF28-0268FA58551A}"/>
                </a:ext>
              </a:extLst>
            </p:cNvPr>
            <p:cNvSpPr txBox="1"/>
            <p:nvPr/>
          </p:nvSpPr>
          <p:spPr>
            <a:xfrm>
              <a:off x="5171496" y="472244"/>
              <a:ext cx="372533" cy="368276"/>
            </a:xfrm>
            <a:prstGeom prst="rect">
              <a:avLst/>
            </a:prstGeom>
            <a:noFill/>
          </p:spPr>
          <p:txBody>
            <a:bodyPr wrap="square" rtlCol="0">
              <a:spAutoFit/>
            </a:bodyPr>
            <a:lstStyle/>
            <a:p>
              <a:pPr algn="ctr"/>
              <a:r>
                <a:rPr lang="en-US" dirty="0"/>
                <a:t>0</a:t>
              </a:r>
              <a:endParaRPr lang="en-CA" dirty="0"/>
            </a:p>
          </p:txBody>
        </p:sp>
        <p:sp>
          <p:nvSpPr>
            <p:cNvPr id="91" name="TextBox 90">
              <a:extLst>
                <a:ext uri="{FF2B5EF4-FFF2-40B4-BE49-F238E27FC236}">
                  <a16:creationId xmlns:a16="http://schemas.microsoft.com/office/drawing/2014/main" id="{33A0E92B-75AA-43AE-9E2C-D6422F44E4EF}"/>
                </a:ext>
              </a:extLst>
            </p:cNvPr>
            <p:cNvSpPr txBox="1"/>
            <p:nvPr/>
          </p:nvSpPr>
          <p:spPr>
            <a:xfrm>
              <a:off x="5569453" y="472244"/>
              <a:ext cx="372533" cy="368276"/>
            </a:xfrm>
            <a:prstGeom prst="rect">
              <a:avLst/>
            </a:prstGeom>
            <a:noFill/>
          </p:spPr>
          <p:txBody>
            <a:bodyPr wrap="square" rtlCol="0">
              <a:spAutoFit/>
            </a:bodyPr>
            <a:lstStyle/>
            <a:p>
              <a:pPr algn="ctr"/>
              <a:r>
                <a:rPr lang="en-US" dirty="0"/>
                <a:t>0</a:t>
              </a:r>
              <a:endParaRPr lang="en-CA" dirty="0"/>
            </a:p>
          </p:txBody>
        </p:sp>
        <p:sp>
          <p:nvSpPr>
            <p:cNvPr id="95" name="Rectangle 94">
              <a:extLst>
                <a:ext uri="{FF2B5EF4-FFF2-40B4-BE49-F238E27FC236}">
                  <a16:creationId xmlns:a16="http://schemas.microsoft.com/office/drawing/2014/main" id="{19D7D625-113F-48A6-9FF1-66327441F1F6}"/>
                </a:ext>
              </a:extLst>
            </p:cNvPr>
            <p:cNvSpPr/>
            <p:nvPr/>
          </p:nvSpPr>
          <p:spPr>
            <a:xfrm>
              <a:off x="439749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6" name="Rectangle 95">
              <a:extLst>
                <a:ext uri="{FF2B5EF4-FFF2-40B4-BE49-F238E27FC236}">
                  <a16:creationId xmlns:a16="http://schemas.microsoft.com/office/drawing/2014/main" id="{E01E2550-F008-4A22-8B8E-D1F544FCC4AE}"/>
                </a:ext>
              </a:extLst>
            </p:cNvPr>
            <p:cNvSpPr/>
            <p:nvPr/>
          </p:nvSpPr>
          <p:spPr>
            <a:xfrm>
              <a:off x="4790013"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7" name="Rectangle 96">
              <a:extLst>
                <a:ext uri="{FF2B5EF4-FFF2-40B4-BE49-F238E27FC236}">
                  <a16:creationId xmlns:a16="http://schemas.microsoft.com/office/drawing/2014/main" id="{2F972FD9-DEB5-4F8D-A210-831FB08E5A7B}"/>
                </a:ext>
              </a:extLst>
            </p:cNvPr>
            <p:cNvSpPr/>
            <p:nvPr/>
          </p:nvSpPr>
          <p:spPr>
            <a:xfrm>
              <a:off x="517842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8" name="Rectangle 97">
              <a:extLst>
                <a:ext uri="{FF2B5EF4-FFF2-40B4-BE49-F238E27FC236}">
                  <a16:creationId xmlns:a16="http://schemas.microsoft.com/office/drawing/2014/main" id="{A106F80F-D181-4AC9-BDA3-DBB53A2EA961}"/>
                </a:ext>
              </a:extLst>
            </p:cNvPr>
            <p:cNvSpPr/>
            <p:nvPr/>
          </p:nvSpPr>
          <p:spPr>
            <a:xfrm>
              <a:off x="556683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9" name="Rectangle 98">
              <a:extLst>
                <a:ext uri="{FF2B5EF4-FFF2-40B4-BE49-F238E27FC236}">
                  <a16:creationId xmlns:a16="http://schemas.microsoft.com/office/drawing/2014/main" id="{53568B87-BDC5-4281-9420-A0B5A1862FE5}"/>
                </a:ext>
              </a:extLst>
            </p:cNvPr>
            <p:cNvSpPr/>
            <p:nvPr/>
          </p:nvSpPr>
          <p:spPr>
            <a:xfrm>
              <a:off x="4004850"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0" name="TextBox 99">
              <a:extLst>
                <a:ext uri="{FF2B5EF4-FFF2-40B4-BE49-F238E27FC236}">
                  <a16:creationId xmlns:a16="http://schemas.microsoft.com/office/drawing/2014/main" id="{C68A22C9-39B7-456C-B2D7-A71978D9C83B}"/>
                </a:ext>
              </a:extLst>
            </p:cNvPr>
            <p:cNvSpPr txBox="1"/>
            <p:nvPr/>
          </p:nvSpPr>
          <p:spPr>
            <a:xfrm>
              <a:off x="4000619" y="861080"/>
              <a:ext cx="372533" cy="368276"/>
            </a:xfrm>
            <a:prstGeom prst="rect">
              <a:avLst/>
            </a:prstGeom>
            <a:noFill/>
          </p:spPr>
          <p:txBody>
            <a:bodyPr wrap="square" rtlCol="0">
              <a:spAutoFit/>
            </a:bodyPr>
            <a:lstStyle/>
            <a:p>
              <a:pPr algn="ctr"/>
              <a:r>
                <a:rPr lang="en-US" dirty="0"/>
                <a:t>0</a:t>
              </a:r>
              <a:endParaRPr lang="en-CA" dirty="0"/>
            </a:p>
          </p:txBody>
        </p:sp>
        <p:sp>
          <p:nvSpPr>
            <p:cNvPr id="101" name="TextBox 100">
              <a:extLst>
                <a:ext uri="{FF2B5EF4-FFF2-40B4-BE49-F238E27FC236}">
                  <a16:creationId xmlns:a16="http://schemas.microsoft.com/office/drawing/2014/main" id="{8D6D5041-1189-4AE5-889D-C148C7126153}"/>
                </a:ext>
              </a:extLst>
            </p:cNvPr>
            <p:cNvSpPr txBox="1"/>
            <p:nvPr/>
          </p:nvSpPr>
          <p:spPr>
            <a:xfrm>
              <a:off x="4403253" y="861080"/>
              <a:ext cx="372533" cy="368276"/>
            </a:xfrm>
            <a:prstGeom prst="rect">
              <a:avLst/>
            </a:prstGeom>
            <a:noFill/>
          </p:spPr>
          <p:txBody>
            <a:bodyPr wrap="square" rtlCol="0">
              <a:spAutoFit/>
            </a:bodyPr>
            <a:lstStyle/>
            <a:p>
              <a:pPr algn="ctr"/>
              <a:r>
                <a:rPr lang="en-US" dirty="0"/>
                <a:t>0</a:t>
              </a:r>
              <a:endParaRPr lang="en-CA" dirty="0"/>
            </a:p>
          </p:txBody>
        </p:sp>
        <p:sp>
          <p:nvSpPr>
            <p:cNvPr id="102" name="TextBox 101">
              <a:extLst>
                <a:ext uri="{FF2B5EF4-FFF2-40B4-BE49-F238E27FC236}">
                  <a16:creationId xmlns:a16="http://schemas.microsoft.com/office/drawing/2014/main" id="{E17A352B-2C49-45C2-8E52-72369855F05E}"/>
                </a:ext>
              </a:extLst>
            </p:cNvPr>
            <p:cNvSpPr txBox="1"/>
            <p:nvPr/>
          </p:nvSpPr>
          <p:spPr>
            <a:xfrm>
              <a:off x="4781547" y="861080"/>
              <a:ext cx="372533" cy="368276"/>
            </a:xfrm>
            <a:prstGeom prst="rect">
              <a:avLst/>
            </a:prstGeom>
            <a:noFill/>
          </p:spPr>
          <p:txBody>
            <a:bodyPr wrap="square" rtlCol="0">
              <a:spAutoFit/>
            </a:bodyPr>
            <a:lstStyle/>
            <a:p>
              <a:pPr algn="ctr"/>
              <a:r>
                <a:rPr lang="en-US" dirty="0"/>
                <a:t>0</a:t>
              </a:r>
              <a:endParaRPr lang="en-CA" dirty="0"/>
            </a:p>
          </p:txBody>
        </p:sp>
        <p:sp>
          <p:nvSpPr>
            <p:cNvPr id="103" name="TextBox 102">
              <a:extLst>
                <a:ext uri="{FF2B5EF4-FFF2-40B4-BE49-F238E27FC236}">
                  <a16:creationId xmlns:a16="http://schemas.microsoft.com/office/drawing/2014/main" id="{6CFC098B-B618-4D3A-8948-B12C876501F5}"/>
                </a:ext>
              </a:extLst>
            </p:cNvPr>
            <p:cNvSpPr txBox="1"/>
            <p:nvPr/>
          </p:nvSpPr>
          <p:spPr>
            <a:xfrm>
              <a:off x="5171496" y="861080"/>
              <a:ext cx="372533" cy="368276"/>
            </a:xfrm>
            <a:prstGeom prst="rect">
              <a:avLst/>
            </a:prstGeom>
            <a:noFill/>
          </p:spPr>
          <p:txBody>
            <a:bodyPr wrap="square" rtlCol="0">
              <a:spAutoFit/>
            </a:bodyPr>
            <a:lstStyle/>
            <a:p>
              <a:pPr algn="ctr"/>
              <a:r>
                <a:rPr lang="en-US" dirty="0"/>
                <a:t>0</a:t>
              </a:r>
              <a:endParaRPr lang="en-CA" dirty="0"/>
            </a:p>
          </p:txBody>
        </p:sp>
        <p:sp>
          <p:nvSpPr>
            <p:cNvPr id="104" name="TextBox 103">
              <a:extLst>
                <a:ext uri="{FF2B5EF4-FFF2-40B4-BE49-F238E27FC236}">
                  <a16:creationId xmlns:a16="http://schemas.microsoft.com/office/drawing/2014/main" id="{FA64009C-FE00-4E09-9148-DBEC3F63754E}"/>
                </a:ext>
              </a:extLst>
            </p:cNvPr>
            <p:cNvSpPr txBox="1"/>
            <p:nvPr/>
          </p:nvSpPr>
          <p:spPr>
            <a:xfrm>
              <a:off x="5569453" y="861080"/>
              <a:ext cx="372533" cy="368276"/>
            </a:xfrm>
            <a:prstGeom prst="rect">
              <a:avLst/>
            </a:prstGeom>
            <a:noFill/>
          </p:spPr>
          <p:txBody>
            <a:bodyPr wrap="square" rtlCol="0">
              <a:spAutoFit/>
            </a:bodyPr>
            <a:lstStyle/>
            <a:p>
              <a:pPr algn="ctr"/>
              <a:r>
                <a:rPr lang="en-US" dirty="0"/>
                <a:t>0</a:t>
              </a:r>
              <a:endParaRPr lang="en-CA" dirty="0"/>
            </a:p>
          </p:txBody>
        </p:sp>
        <p:sp>
          <p:nvSpPr>
            <p:cNvPr id="106" name="Rectangle 105">
              <a:extLst>
                <a:ext uri="{FF2B5EF4-FFF2-40B4-BE49-F238E27FC236}">
                  <a16:creationId xmlns:a16="http://schemas.microsoft.com/office/drawing/2014/main" id="{AF6F7E0D-BBB9-429C-A360-01886F9597F6}"/>
                </a:ext>
              </a:extLst>
            </p:cNvPr>
            <p:cNvSpPr/>
            <p:nvPr/>
          </p:nvSpPr>
          <p:spPr>
            <a:xfrm>
              <a:off x="439749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7" name="Rectangle 106">
              <a:extLst>
                <a:ext uri="{FF2B5EF4-FFF2-40B4-BE49-F238E27FC236}">
                  <a16:creationId xmlns:a16="http://schemas.microsoft.com/office/drawing/2014/main" id="{CBD0D8A1-7F9F-4665-8E86-A8BAC015747B}"/>
                </a:ext>
              </a:extLst>
            </p:cNvPr>
            <p:cNvSpPr/>
            <p:nvPr/>
          </p:nvSpPr>
          <p:spPr>
            <a:xfrm>
              <a:off x="4790013"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8" name="Rectangle 107">
              <a:extLst>
                <a:ext uri="{FF2B5EF4-FFF2-40B4-BE49-F238E27FC236}">
                  <a16:creationId xmlns:a16="http://schemas.microsoft.com/office/drawing/2014/main" id="{4F7D8F23-4C58-4388-8BB1-D01BB6B7433F}"/>
                </a:ext>
              </a:extLst>
            </p:cNvPr>
            <p:cNvSpPr/>
            <p:nvPr/>
          </p:nvSpPr>
          <p:spPr>
            <a:xfrm>
              <a:off x="517842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9" name="Rectangle 108">
              <a:extLst>
                <a:ext uri="{FF2B5EF4-FFF2-40B4-BE49-F238E27FC236}">
                  <a16:creationId xmlns:a16="http://schemas.microsoft.com/office/drawing/2014/main" id="{4E6EC5D2-A3AA-460C-88DE-2BC5B633D8DD}"/>
                </a:ext>
              </a:extLst>
            </p:cNvPr>
            <p:cNvSpPr/>
            <p:nvPr/>
          </p:nvSpPr>
          <p:spPr>
            <a:xfrm>
              <a:off x="556683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0" name="Rectangle 109">
              <a:extLst>
                <a:ext uri="{FF2B5EF4-FFF2-40B4-BE49-F238E27FC236}">
                  <a16:creationId xmlns:a16="http://schemas.microsoft.com/office/drawing/2014/main" id="{DBAA7DED-DE61-494A-B7EC-D1546413BE12}"/>
                </a:ext>
              </a:extLst>
            </p:cNvPr>
            <p:cNvSpPr/>
            <p:nvPr/>
          </p:nvSpPr>
          <p:spPr>
            <a:xfrm>
              <a:off x="4004850"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1" name="TextBox 110">
              <a:extLst>
                <a:ext uri="{FF2B5EF4-FFF2-40B4-BE49-F238E27FC236}">
                  <a16:creationId xmlns:a16="http://schemas.microsoft.com/office/drawing/2014/main" id="{7EE758F8-16E2-414F-916B-7A7956C2D193}"/>
                </a:ext>
              </a:extLst>
            </p:cNvPr>
            <p:cNvSpPr txBox="1"/>
            <p:nvPr/>
          </p:nvSpPr>
          <p:spPr>
            <a:xfrm>
              <a:off x="4000619" y="1252045"/>
              <a:ext cx="372533" cy="368276"/>
            </a:xfrm>
            <a:prstGeom prst="rect">
              <a:avLst/>
            </a:prstGeom>
            <a:noFill/>
          </p:spPr>
          <p:txBody>
            <a:bodyPr wrap="square" rtlCol="0">
              <a:spAutoFit/>
            </a:bodyPr>
            <a:lstStyle/>
            <a:p>
              <a:pPr algn="ctr"/>
              <a:r>
                <a:rPr lang="en-US" dirty="0"/>
                <a:t>0</a:t>
              </a:r>
              <a:endParaRPr lang="en-CA" dirty="0"/>
            </a:p>
          </p:txBody>
        </p:sp>
        <p:sp>
          <p:nvSpPr>
            <p:cNvPr id="112" name="TextBox 111">
              <a:extLst>
                <a:ext uri="{FF2B5EF4-FFF2-40B4-BE49-F238E27FC236}">
                  <a16:creationId xmlns:a16="http://schemas.microsoft.com/office/drawing/2014/main" id="{816DCBED-1E81-43AA-8173-BEF841DBC3BE}"/>
                </a:ext>
              </a:extLst>
            </p:cNvPr>
            <p:cNvSpPr txBox="1"/>
            <p:nvPr/>
          </p:nvSpPr>
          <p:spPr>
            <a:xfrm>
              <a:off x="4403253" y="1252045"/>
              <a:ext cx="372533" cy="368276"/>
            </a:xfrm>
            <a:prstGeom prst="rect">
              <a:avLst/>
            </a:prstGeom>
            <a:noFill/>
          </p:spPr>
          <p:txBody>
            <a:bodyPr wrap="square" rtlCol="0">
              <a:spAutoFit/>
            </a:bodyPr>
            <a:lstStyle/>
            <a:p>
              <a:pPr algn="ctr"/>
              <a:r>
                <a:rPr lang="en-US" dirty="0"/>
                <a:t>0</a:t>
              </a:r>
              <a:endParaRPr lang="en-CA" dirty="0"/>
            </a:p>
          </p:txBody>
        </p:sp>
        <p:sp>
          <p:nvSpPr>
            <p:cNvPr id="113" name="TextBox 112">
              <a:extLst>
                <a:ext uri="{FF2B5EF4-FFF2-40B4-BE49-F238E27FC236}">
                  <a16:creationId xmlns:a16="http://schemas.microsoft.com/office/drawing/2014/main" id="{2A1823B8-2A1B-4A4C-BEEA-3F11662CE96A}"/>
                </a:ext>
              </a:extLst>
            </p:cNvPr>
            <p:cNvSpPr txBox="1"/>
            <p:nvPr/>
          </p:nvSpPr>
          <p:spPr>
            <a:xfrm>
              <a:off x="4694461" y="1252045"/>
              <a:ext cx="561162" cy="369332"/>
            </a:xfrm>
            <a:prstGeom prst="rect">
              <a:avLst/>
            </a:prstGeom>
            <a:noFill/>
          </p:spPr>
          <p:txBody>
            <a:bodyPr wrap="square" rtlCol="0">
              <a:spAutoFit/>
            </a:bodyPr>
            <a:lstStyle/>
            <a:p>
              <a:pPr algn="ctr"/>
              <a:r>
                <a:rPr lang="en-US" dirty="0"/>
                <a:t>255</a:t>
              </a:r>
              <a:endParaRPr lang="en-CA" sz="3200" dirty="0"/>
            </a:p>
          </p:txBody>
        </p:sp>
        <p:sp>
          <p:nvSpPr>
            <p:cNvPr id="114" name="TextBox 113">
              <a:extLst>
                <a:ext uri="{FF2B5EF4-FFF2-40B4-BE49-F238E27FC236}">
                  <a16:creationId xmlns:a16="http://schemas.microsoft.com/office/drawing/2014/main" id="{3F2CF698-1124-45E7-9C4F-75AB4337BDB6}"/>
                </a:ext>
              </a:extLst>
            </p:cNvPr>
            <p:cNvSpPr txBox="1"/>
            <p:nvPr/>
          </p:nvSpPr>
          <p:spPr>
            <a:xfrm>
              <a:off x="5171496" y="1252045"/>
              <a:ext cx="372533" cy="368276"/>
            </a:xfrm>
            <a:prstGeom prst="rect">
              <a:avLst/>
            </a:prstGeom>
            <a:noFill/>
          </p:spPr>
          <p:txBody>
            <a:bodyPr wrap="square" rtlCol="0">
              <a:spAutoFit/>
            </a:bodyPr>
            <a:lstStyle/>
            <a:p>
              <a:pPr algn="ctr"/>
              <a:r>
                <a:rPr lang="en-US" dirty="0"/>
                <a:t>0</a:t>
              </a:r>
              <a:endParaRPr lang="en-CA" dirty="0"/>
            </a:p>
          </p:txBody>
        </p:sp>
        <p:sp>
          <p:nvSpPr>
            <p:cNvPr id="115" name="TextBox 114">
              <a:extLst>
                <a:ext uri="{FF2B5EF4-FFF2-40B4-BE49-F238E27FC236}">
                  <a16:creationId xmlns:a16="http://schemas.microsoft.com/office/drawing/2014/main" id="{D0B950FE-D0C4-4C1C-B9DB-C0C2A27AE431}"/>
                </a:ext>
              </a:extLst>
            </p:cNvPr>
            <p:cNvSpPr txBox="1"/>
            <p:nvPr/>
          </p:nvSpPr>
          <p:spPr>
            <a:xfrm>
              <a:off x="5569453" y="1252045"/>
              <a:ext cx="372533" cy="368276"/>
            </a:xfrm>
            <a:prstGeom prst="rect">
              <a:avLst/>
            </a:prstGeom>
            <a:noFill/>
          </p:spPr>
          <p:txBody>
            <a:bodyPr wrap="square" rtlCol="0">
              <a:spAutoFit/>
            </a:bodyPr>
            <a:lstStyle/>
            <a:p>
              <a:pPr algn="ctr"/>
              <a:r>
                <a:rPr lang="en-US" dirty="0"/>
                <a:t>0</a:t>
              </a:r>
              <a:endParaRPr lang="en-CA" dirty="0"/>
            </a:p>
          </p:txBody>
        </p:sp>
        <p:sp>
          <p:nvSpPr>
            <p:cNvPr id="118" name="Rectangle 117">
              <a:extLst>
                <a:ext uri="{FF2B5EF4-FFF2-40B4-BE49-F238E27FC236}">
                  <a16:creationId xmlns:a16="http://schemas.microsoft.com/office/drawing/2014/main" id="{963F3DE5-CC31-4072-8148-1A521B7B4782}"/>
                </a:ext>
              </a:extLst>
            </p:cNvPr>
            <p:cNvSpPr/>
            <p:nvPr/>
          </p:nvSpPr>
          <p:spPr>
            <a:xfrm>
              <a:off x="439749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9" name="Rectangle 118">
              <a:extLst>
                <a:ext uri="{FF2B5EF4-FFF2-40B4-BE49-F238E27FC236}">
                  <a16:creationId xmlns:a16="http://schemas.microsoft.com/office/drawing/2014/main" id="{76B7656D-DA7E-4771-8705-E23FCA916AFA}"/>
                </a:ext>
              </a:extLst>
            </p:cNvPr>
            <p:cNvSpPr/>
            <p:nvPr/>
          </p:nvSpPr>
          <p:spPr>
            <a:xfrm>
              <a:off x="4790013"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20" name="Rectangle 119">
              <a:extLst>
                <a:ext uri="{FF2B5EF4-FFF2-40B4-BE49-F238E27FC236}">
                  <a16:creationId xmlns:a16="http://schemas.microsoft.com/office/drawing/2014/main" id="{A23E1B9F-F5A6-4937-AB76-705660B92990}"/>
                </a:ext>
              </a:extLst>
            </p:cNvPr>
            <p:cNvSpPr/>
            <p:nvPr/>
          </p:nvSpPr>
          <p:spPr>
            <a:xfrm>
              <a:off x="517842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21" name="Rectangle 120">
              <a:extLst>
                <a:ext uri="{FF2B5EF4-FFF2-40B4-BE49-F238E27FC236}">
                  <a16:creationId xmlns:a16="http://schemas.microsoft.com/office/drawing/2014/main" id="{01802AE5-B197-4E56-A831-FCCF1AC9F47D}"/>
                </a:ext>
              </a:extLst>
            </p:cNvPr>
            <p:cNvSpPr/>
            <p:nvPr/>
          </p:nvSpPr>
          <p:spPr>
            <a:xfrm>
              <a:off x="556683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22" name="Rectangle 121">
              <a:extLst>
                <a:ext uri="{FF2B5EF4-FFF2-40B4-BE49-F238E27FC236}">
                  <a16:creationId xmlns:a16="http://schemas.microsoft.com/office/drawing/2014/main" id="{4610E3C1-56BB-42CD-B9B5-499BF684ACEA}"/>
                </a:ext>
              </a:extLst>
            </p:cNvPr>
            <p:cNvSpPr/>
            <p:nvPr/>
          </p:nvSpPr>
          <p:spPr>
            <a:xfrm>
              <a:off x="4004850"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23" name="TextBox 122">
              <a:extLst>
                <a:ext uri="{FF2B5EF4-FFF2-40B4-BE49-F238E27FC236}">
                  <a16:creationId xmlns:a16="http://schemas.microsoft.com/office/drawing/2014/main" id="{23F8EC86-610D-4AD0-AFF6-D49083137992}"/>
                </a:ext>
              </a:extLst>
            </p:cNvPr>
            <p:cNvSpPr txBox="1"/>
            <p:nvPr/>
          </p:nvSpPr>
          <p:spPr>
            <a:xfrm>
              <a:off x="4000619" y="1639364"/>
              <a:ext cx="372533" cy="368276"/>
            </a:xfrm>
            <a:prstGeom prst="rect">
              <a:avLst/>
            </a:prstGeom>
            <a:noFill/>
          </p:spPr>
          <p:txBody>
            <a:bodyPr wrap="square" rtlCol="0">
              <a:spAutoFit/>
            </a:bodyPr>
            <a:lstStyle/>
            <a:p>
              <a:pPr algn="ctr"/>
              <a:r>
                <a:rPr lang="en-US" dirty="0"/>
                <a:t>0</a:t>
              </a:r>
              <a:endParaRPr lang="en-CA" dirty="0"/>
            </a:p>
          </p:txBody>
        </p:sp>
        <p:sp>
          <p:nvSpPr>
            <p:cNvPr id="124" name="TextBox 123">
              <a:extLst>
                <a:ext uri="{FF2B5EF4-FFF2-40B4-BE49-F238E27FC236}">
                  <a16:creationId xmlns:a16="http://schemas.microsoft.com/office/drawing/2014/main" id="{28DFBC1C-50A0-4A9E-A51E-6AF1140C2572}"/>
                </a:ext>
              </a:extLst>
            </p:cNvPr>
            <p:cNvSpPr txBox="1"/>
            <p:nvPr/>
          </p:nvSpPr>
          <p:spPr>
            <a:xfrm>
              <a:off x="4403253" y="1639364"/>
              <a:ext cx="372533" cy="368276"/>
            </a:xfrm>
            <a:prstGeom prst="rect">
              <a:avLst/>
            </a:prstGeom>
            <a:noFill/>
          </p:spPr>
          <p:txBody>
            <a:bodyPr wrap="square" rtlCol="0">
              <a:spAutoFit/>
            </a:bodyPr>
            <a:lstStyle/>
            <a:p>
              <a:pPr algn="ctr"/>
              <a:r>
                <a:rPr lang="en-US" dirty="0"/>
                <a:t>0</a:t>
              </a:r>
              <a:endParaRPr lang="en-CA" dirty="0"/>
            </a:p>
          </p:txBody>
        </p:sp>
        <p:sp>
          <p:nvSpPr>
            <p:cNvPr id="125" name="TextBox 124">
              <a:extLst>
                <a:ext uri="{FF2B5EF4-FFF2-40B4-BE49-F238E27FC236}">
                  <a16:creationId xmlns:a16="http://schemas.microsoft.com/office/drawing/2014/main" id="{E7AD9B21-2567-49B6-AF5C-F0EC093E7BCB}"/>
                </a:ext>
              </a:extLst>
            </p:cNvPr>
            <p:cNvSpPr txBox="1"/>
            <p:nvPr/>
          </p:nvSpPr>
          <p:spPr>
            <a:xfrm>
              <a:off x="4781547" y="1639364"/>
              <a:ext cx="372533" cy="368276"/>
            </a:xfrm>
            <a:prstGeom prst="rect">
              <a:avLst/>
            </a:prstGeom>
            <a:noFill/>
          </p:spPr>
          <p:txBody>
            <a:bodyPr wrap="square" rtlCol="0">
              <a:spAutoFit/>
            </a:bodyPr>
            <a:lstStyle/>
            <a:p>
              <a:pPr algn="ctr"/>
              <a:r>
                <a:rPr lang="en-US" dirty="0"/>
                <a:t>0</a:t>
              </a:r>
              <a:endParaRPr lang="en-CA" dirty="0"/>
            </a:p>
          </p:txBody>
        </p:sp>
        <p:sp>
          <p:nvSpPr>
            <p:cNvPr id="126" name="TextBox 125">
              <a:extLst>
                <a:ext uri="{FF2B5EF4-FFF2-40B4-BE49-F238E27FC236}">
                  <a16:creationId xmlns:a16="http://schemas.microsoft.com/office/drawing/2014/main" id="{84500217-0843-4F3B-AE3A-45D5DED8CAD2}"/>
                </a:ext>
              </a:extLst>
            </p:cNvPr>
            <p:cNvSpPr txBox="1"/>
            <p:nvPr/>
          </p:nvSpPr>
          <p:spPr>
            <a:xfrm>
              <a:off x="5171496" y="1639364"/>
              <a:ext cx="372533" cy="368276"/>
            </a:xfrm>
            <a:prstGeom prst="rect">
              <a:avLst/>
            </a:prstGeom>
            <a:noFill/>
          </p:spPr>
          <p:txBody>
            <a:bodyPr wrap="square" rtlCol="0">
              <a:spAutoFit/>
            </a:bodyPr>
            <a:lstStyle/>
            <a:p>
              <a:pPr algn="ctr"/>
              <a:r>
                <a:rPr lang="en-US" dirty="0"/>
                <a:t>0</a:t>
              </a:r>
              <a:endParaRPr lang="en-CA" dirty="0"/>
            </a:p>
          </p:txBody>
        </p:sp>
        <p:sp>
          <p:nvSpPr>
            <p:cNvPr id="127" name="TextBox 126">
              <a:extLst>
                <a:ext uri="{FF2B5EF4-FFF2-40B4-BE49-F238E27FC236}">
                  <a16:creationId xmlns:a16="http://schemas.microsoft.com/office/drawing/2014/main" id="{D2B62780-5073-4C53-81AD-F003E05F668F}"/>
                </a:ext>
              </a:extLst>
            </p:cNvPr>
            <p:cNvSpPr txBox="1"/>
            <p:nvPr/>
          </p:nvSpPr>
          <p:spPr>
            <a:xfrm>
              <a:off x="5569453" y="1639364"/>
              <a:ext cx="372533" cy="368276"/>
            </a:xfrm>
            <a:prstGeom prst="rect">
              <a:avLst/>
            </a:prstGeom>
            <a:noFill/>
          </p:spPr>
          <p:txBody>
            <a:bodyPr wrap="square" rtlCol="0">
              <a:spAutoFit/>
            </a:bodyPr>
            <a:lstStyle/>
            <a:p>
              <a:pPr algn="ctr"/>
              <a:r>
                <a:rPr lang="en-US" dirty="0"/>
                <a:t>0</a:t>
              </a:r>
              <a:endParaRPr lang="en-CA" dirty="0"/>
            </a:p>
          </p:txBody>
        </p:sp>
        <p:sp>
          <p:nvSpPr>
            <p:cNvPr id="129" name="Rectangle 128">
              <a:extLst>
                <a:ext uri="{FF2B5EF4-FFF2-40B4-BE49-F238E27FC236}">
                  <a16:creationId xmlns:a16="http://schemas.microsoft.com/office/drawing/2014/main" id="{E2C4F592-AF95-4FBF-897F-97C56E782ED8}"/>
                </a:ext>
              </a:extLst>
            </p:cNvPr>
            <p:cNvSpPr/>
            <p:nvPr/>
          </p:nvSpPr>
          <p:spPr>
            <a:xfrm>
              <a:off x="439749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0" name="Rectangle 129">
              <a:extLst>
                <a:ext uri="{FF2B5EF4-FFF2-40B4-BE49-F238E27FC236}">
                  <a16:creationId xmlns:a16="http://schemas.microsoft.com/office/drawing/2014/main" id="{06652F63-9E00-49B1-9BEE-54C801D4AEC0}"/>
                </a:ext>
              </a:extLst>
            </p:cNvPr>
            <p:cNvSpPr/>
            <p:nvPr/>
          </p:nvSpPr>
          <p:spPr>
            <a:xfrm>
              <a:off x="4790013"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1" name="Rectangle 130">
              <a:extLst>
                <a:ext uri="{FF2B5EF4-FFF2-40B4-BE49-F238E27FC236}">
                  <a16:creationId xmlns:a16="http://schemas.microsoft.com/office/drawing/2014/main" id="{D55ED5A0-3CD3-4BC0-BA51-36355F44AD53}"/>
                </a:ext>
              </a:extLst>
            </p:cNvPr>
            <p:cNvSpPr/>
            <p:nvPr/>
          </p:nvSpPr>
          <p:spPr>
            <a:xfrm>
              <a:off x="517842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2" name="Rectangle 131">
              <a:extLst>
                <a:ext uri="{FF2B5EF4-FFF2-40B4-BE49-F238E27FC236}">
                  <a16:creationId xmlns:a16="http://schemas.microsoft.com/office/drawing/2014/main" id="{5F14B34C-EAB1-4B78-974E-253F3B9C56F9}"/>
                </a:ext>
              </a:extLst>
            </p:cNvPr>
            <p:cNvSpPr/>
            <p:nvPr/>
          </p:nvSpPr>
          <p:spPr>
            <a:xfrm>
              <a:off x="556683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3" name="Rectangle 132">
              <a:extLst>
                <a:ext uri="{FF2B5EF4-FFF2-40B4-BE49-F238E27FC236}">
                  <a16:creationId xmlns:a16="http://schemas.microsoft.com/office/drawing/2014/main" id="{0A03CC93-CAA5-4FCD-A61D-4B251AF9081F}"/>
                </a:ext>
              </a:extLst>
            </p:cNvPr>
            <p:cNvSpPr/>
            <p:nvPr/>
          </p:nvSpPr>
          <p:spPr>
            <a:xfrm>
              <a:off x="4004850"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4" name="TextBox 133">
              <a:extLst>
                <a:ext uri="{FF2B5EF4-FFF2-40B4-BE49-F238E27FC236}">
                  <a16:creationId xmlns:a16="http://schemas.microsoft.com/office/drawing/2014/main" id="{13E209F5-2683-4B55-9264-1E4094A67D8E}"/>
                </a:ext>
              </a:extLst>
            </p:cNvPr>
            <p:cNvSpPr txBox="1"/>
            <p:nvPr/>
          </p:nvSpPr>
          <p:spPr>
            <a:xfrm>
              <a:off x="4000619" y="2029621"/>
              <a:ext cx="372533" cy="368276"/>
            </a:xfrm>
            <a:prstGeom prst="rect">
              <a:avLst/>
            </a:prstGeom>
            <a:noFill/>
          </p:spPr>
          <p:txBody>
            <a:bodyPr wrap="square" rtlCol="0">
              <a:spAutoFit/>
            </a:bodyPr>
            <a:lstStyle/>
            <a:p>
              <a:pPr algn="ctr"/>
              <a:r>
                <a:rPr lang="en-US" dirty="0"/>
                <a:t>0</a:t>
              </a:r>
              <a:endParaRPr lang="en-CA" dirty="0"/>
            </a:p>
          </p:txBody>
        </p:sp>
        <p:sp>
          <p:nvSpPr>
            <p:cNvPr id="135" name="TextBox 134">
              <a:extLst>
                <a:ext uri="{FF2B5EF4-FFF2-40B4-BE49-F238E27FC236}">
                  <a16:creationId xmlns:a16="http://schemas.microsoft.com/office/drawing/2014/main" id="{DFB6BCC0-BD3D-48B1-B3EB-7ABF69FAE505}"/>
                </a:ext>
              </a:extLst>
            </p:cNvPr>
            <p:cNvSpPr txBox="1"/>
            <p:nvPr/>
          </p:nvSpPr>
          <p:spPr>
            <a:xfrm>
              <a:off x="4403253" y="2029621"/>
              <a:ext cx="372533" cy="368276"/>
            </a:xfrm>
            <a:prstGeom prst="rect">
              <a:avLst/>
            </a:prstGeom>
            <a:noFill/>
          </p:spPr>
          <p:txBody>
            <a:bodyPr wrap="square" rtlCol="0">
              <a:spAutoFit/>
            </a:bodyPr>
            <a:lstStyle/>
            <a:p>
              <a:pPr algn="ctr"/>
              <a:r>
                <a:rPr lang="en-US" dirty="0"/>
                <a:t>0</a:t>
              </a:r>
              <a:endParaRPr lang="en-CA" dirty="0"/>
            </a:p>
          </p:txBody>
        </p:sp>
        <p:sp>
          <p:nvSpPr>
            <p:cNvPr id="136" name="TextBox 135">
              <a:extLst>
                <a:ext uri="{FF2B5EF4-FFF2-40B4-BE49-F238E27FC236}">
                  <a16:creationId xmlns:a16="http://schemas.microsoft.com/office/drawing/2014/main" id="{AB65E75E-CB3A-4A36-A1C5-6A7FBB466807}"/>
                </a:ext>
              </a:extLst>
            </p:cNvPr>
            <p:cNvSpPr txBox="1"/>
            <p:nvPr/>
          </p:nvSpPr>
          <p:spPr>
            <a:xfrm>
              <a:off x="4781547" y="2029621"/>
              <a:ext cx="372533" cy="368276"/>
            </a:xfrm>
            <a:prstGeom prst="rect">
              <a:avLst/>
            </a:prstGeom>
            <a:noFill/>
          </p:spPr>
          <p:txBody>
            <a:bodyPr wrap="square" rtlCol="0">
              <a:spAutoFit/>
            </a:bodyPr>
            <a:lstStyle/>
            <a:p>
              <a:pPr algn="ctr"/>
              <a:r>
                <a:rPr lang="en-US" dirty="0"/>
                <a:t>0</a:t>
              </a:r>
              <a:endParaRPr lang="en-CA" dirty="0"/>
            </a:p>
          </p:txBody>
        </p:sp>
        <p:sp>
          <p:nvSpPr>
            <p:cNvPr id="137" name="TextBox 136">
              <a:extLst>
                <a:ext uri="{FF2B5EF4-FFF2-40B4-BE49-F238E27FC236}">
                  <a16:creationId xmlns:a16="http://schemas.microsoft.com/office/drawing/2014/main" id="{389AD1D9-FEEF-4CA6-83FF-8ADE74F4E499}"/>
                </a:ext>
              </a:extLst>
            </p:cNvPr>
            <p:cNvSpPr txBox="1"/>
            <p:nvPr/>
          </p:nvSpPr>
          <p:spPr>
            <a:xfrm>
              <a:off x="5171496" y="2029621"/>
              <a:ext cx="372533" cy="368276"/>
            </a:xfrm>
            <a:prstGeom prst="rect">
              <a:avLst/>
            </a:prstGeom>
            <a:noFill/>
          </p:spPr>
          <p:txBody>
            <a:bodyPr wrap="square" rtlCol="0">
              <a:spAutoFit/>
            </a:bodyPr>
            <a:lstStyle/>
            <a:p>
              <a:pPr algn="ctr"/>
              <a:r>
                <a:rPr lang="en-US" dirty="0"/>
                <a:t>0</a:t>
              </a:r>
              <a:endParaRPr lang="en-CA" dirty="0"/>
            </a:p>
          </p:txBody>
        </p:sp>
        <p:sp>
          <p:nvSpPr>
            <p:cNvPr id="138" name="TextBox 137">
              <a:extLst>
                <a:ext uri="{FF2B5EF4-FFF2-40B4-BE49-F238E27FC236}">
                  <a16:creationId xmlns:a16="http://schemas.microsoft.com/office/drawing/2014/main" id="{AA122AED-8F0E-4929-8ECE-41410FF942DC}"/>
                </a:ext>
              </a:extLst>
            </p:cNvPr>
            <p:cNvSpPr txBox="1"/>
            <p:nvPr/>
          </p:nvSpPr>
          <p:spPr>
            <a:xfrm>
              <a:off x="5569453" y="2029621"/>
              <a:ext cx="372533" cy="368276"/>
            </a:xfrm>
            <a:prstGeom prst="rect">
              <a:avLst/>
            </a:prstGeom>
            <a:noFill/>
          </p:spPr>
          <p:txBody>
            <a:bodyPr wrap="square" rtlCol="0">
              <a:spAutoFit/>
            </a:bodyPr>
            <a:lstStyle/>
            <a:p>
              <a:pPr algn="ctr"/>
              <a:r>
                <a:rPr lang="en-US" dirty="0"/>
                <a:t>0</a:t>
              </a:r>
              <a:endParaRPr lang="en-CA" dirty="0"/>
            </a:p>
          </p:txBody>
        </p:sp>
      </p:grpSp>
      <p:sp>
        <p:nvSpPr>
          <p:cNvPr id="145" name="TextBox 144">
            <a:extLst>
              <a:ext uri="{FF2B5EF4-FFF2-40B4-BE49-F238E27FC236}">
                <a16:creationId xmlns:a16="http://schemas.microsoft.com/office/drawing/2014/main" id="{A4E98CAD-E27E-49CC-874B-C8B45F309161}"/>
              </a:ext>
            </a:extLst>
          </p:cNvPr>
          <p:cNvSpPr txBox="1"/>
          <p:nvPr/>
        </p:nvSpPr>
        <p:spPr>
          <a:xfrm>
            <a:off x="1534934" y="3787990"/>
            <a:ext cx="1938870" cy="646331"/>
          </a:xfrm>
          <a:prstGeom prst="rect">
            <a:avLst/>
          </a:prstGeom>
          <a:noFill/>
        </p:spPr>
        <p:txBody>
          <a:bodyPr wrap="square" rtlCol="0">
            <a:spAutoFit/>
          </a:bodyPr>
          <a:lstStyle/>
          <a:p>
            <a:pPr algn="ctr"/>
            <a:r>
              <a:rPr lang="en-US" dirty="0"/>
              <a:t>5 x 5 pixels </a:t>
            </a:r>
          </a:p>
          <a:p>
            <a:pPr algn="ctr"/>
            <a:r>
              <a:rPr lang="en-US" dirty="0"/>
              <a:t>8-bit image</a:t>
            </a:r>
            <a:endParaRPr lang="en-CA" dirty="0"/>
          </a:p>
        </p:txBody>
      </p:sp>
      <p:sp>
        <p:nvSpPr>
          <p:cNvPr id="147" name="TextBox 146">
            <a:extLst>
              <a:ext uri="{FF2B5EF4-FFF2-40B4-BE49-F238E27FC236}">
                <a16:creationId xmlns:a16="http://schemas.microsoft.com/office/drawing/2014/main" id="{A08F199D-8DA5-4E58-B65D-57AC52321FEB}"/>
              </a:ext>
            </a:extLst>
          </p:cNvPr>
          <p:cNvSpPr txBox="1"/>
          <p:nvPr/>
        </p:nvSpPr>
        <p:spPr>
          <a:xfrm>
            <a:off x="4945764" y="3787990"/>
            <a:ext cx="1938870" cy="369332"/>
          </a:xfrm>
          <a:prstGeom prst="rect">
            <a:avLst/>
          </a:prstGeom>
          <a:noFill/>
        </p:spPr>
        <p:txBody>
          <a:bodyPr wrap="square" rtlCol="0">
            <a:spAutoFit/>
          </a:bodyPr>
          <a:lstStyle/>
          <a:p>
            <a:pPr algn="ctr"/>
            <a:r>
              <a:rPr lang="en-US" dirty="0"/>
              <a:t>Pixel values</a:t>
            </a:r>
            <a:endParaRPr lang="en-CA" dirty="0"/>
          </a:p>
        </p:txBody>
      </p:sp>
      <p:sp>
        <p:nvSpPr>
          <p:cNvPr id="149" name="Rectangle 148">
            <a:extLst>
              <a:ext uri="{FF2B5EF4-FFF2-40B4-BE49-F238E27FC236}">
                <a16:creationId xmlns:a16="http://schemas.microsoft.com/office/drawing/2014/main" id="{61A342E6-C737-4D53-8982-B6E3C87D99BE}"/>
              </a:ext>
            </a:extLst>
          </p:cNvPr>
          <p:cNvSpPr/>
          <p:nvPr/>
        </p:nvSpPr>
        <p:spPr>
          <a:xfrm>
            <a:off x="8732015" y="169950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50" name="Rectangle 149">
            <a:extLst>
              <a:ext uri="{FF2B5EF4-FFF2-40B4-BE49-F238E27FC236}">
                <a16:creationId xmlns:a16="http://schemas.microsoft.com/office/drawing/2014/main" id="{44F8A923-1B7F-433E-B735-BB88291F14A5}"/>
              </a:ext>
            </a:extLst>
          </p:cNvPr>
          <p:cNvSpPr/>
          <p:nvPr/>
        </p:nvSpPr>
        <p:spPr>
          <a:xfrm>
            <a:off x="9124536" y="169950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51" name="Rectangle 150">
            <a:extLst>
              <a:ext uri="{FF2B5EF4-FFF2-40B4-BE49-F238E27FC236}">
                <a16:creationId xmlns:a16="http://schemas.microsoft.com/office/drawing/2014/main" id="{2E1DB0DE-03CB-48F1-85E7-DDDD8988ABC7}"/>
              </a:ext>
            </a:extLst>
          </p:cNvPr>
          <p:cNvSpPr/>
          <p:nvPr/>
        </p:nvSpPr>
        <p:spPr>
          <a:xfrm>
            <a:off x="9517279" y="169950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52" name="Rectangle 151">
            <a:extLst>
              <a:ext uri="{FF2B5EF4-FFF2-40B4-BE49-F238E27FC236}">
                <a16:creationId xmlns:a16="http://schemas.microsoft.com/office/drawing/2014/main" id="{E05C5823-3029-4FC1-8143-A7BF320C5146}"/>
              </a:ext>
            </a:extLst>
          </p:cNvPr>
          <p:cNvSpPr/>
          <p:nvPr/>
        </p:nvSpPr>
        <p:spPr>
          <a:xfrm>
            <a:off x="9905689" y="169950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53" name="Rectangle 152">
            <a:extLst>
              <a:ext uri="{FF2B5EF4-FFF2-40B4-BE49-F238E27FC236}">
                <a16:creationId xmlns:a16="http://schemas.microsoft.com/office/drawing/2014/main" id="{42BF5E3B-CECE-4165-A351-D091E828F498}"/>
              </a:ext>
            </a:extLst>
          </p:cNvPr>
          <p:cNvSpPr/>
          <p:nvPr/>
        </p:nvSpPr>
        <p:spPr>
          <a:xfrm>
            <a:off x="8339373" y="169950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54" name="TextBox 153">
            <a:extLst>
              <a:ext uri="{FF2B5EF4-FFF2-40B4-BE49-F238E27FC236}">
                <a16:creationId xmlns:a16="http://schemas.microsoft.com/office/drawing/2014/main" id="{B1D9FC7E-1F18-4019-9EFC-510CF07F5F54}"/>
              </a:ext>
            </a:extLst>
          </p:cNvPr>
          <p:cNvSpPr txBox="1"/>
          <p:nvPr/>
        </p:nvSpPr>
        <p:spPr>
          <a:xfrm>
            <a:off x="8335142" y="1700543"/>
            <a:ext cx="372533" cy="262701"/>
          </a:xfrm>
          <a:prstGeom prst="rect">
            <a:avLst/>
          </a:prstGeom>
          <a:noFill/>
        </p:spPr>
        <p:txBody>
          <a:bodyPr wrap="square" tIns="46800" rtlCol="0" anchor="b">
            <a:spAutoFit/>
          </a:bodyPr>
          <a:lstStyle/>
          <a:p>
            <a:pPr algn="ctr"/>
            <a:r>
              <a:rPr lang="en-US" sz="1100" dirty="0"/>
              <a:t>1,1</a:t>
            </a:r>
            <a:endParaRPr lang="en-CA" sz="1100" dirty="0"/>
          </a:p>
        </p:txBody>
      </p:sp>
      <p:sp>
        <p:nvSpPr>
          <p:cNvPr id="155" name="TextBox 154">
            <a:extLst>
              <a:ext uri="{FF2B5EF4-FFF2-40B4-BE49-F238E27FC236}">
                <a16:creationId xmlns:a16="http://schemas.microsoft.com/office/drawing/2014/main" id="{B7B17FA8-7A8E-4716-81B1-DC158FC39649}"/>
              </a:ext>
            </a:extLst>
          </p:cNvPr>
          <p:cNvSpPr txBox="1"/>
          <p:nvPr/>
        </p:nvSpPr>
        <p:spPr>
          <a:xfrm>
            <a:off x="8737776" y="1700543"/>
            <a:ext cx="372533" cy="262701"/>
          </a:xfrm>
          <a:prstGeom prst="rect">
            <a:avLst/>
          </a:prstGeom>
          <a:noFill/>
        </p:spPr>
        <p:txBody>
          <a:bodyPr wrap="square" tIns="46800" rtlCol="0" anchor="b">
            <a:spAutoFit/>
          </a:bodyPr>
          <a:lstStyle/>
          <a:p>
            <a:pPr algn="ctr"/>
            <a:r>
              <a:rPr lang="en-US" sz="1100" dirty="0"/>
              <a:t>2,1</a:t>
            </a:r>
            <a:endParaRPr lang="en-CA" sz="1100" dirty="0"/>
          </a:p>
        </p:txBody>
      </p:sp>
      <p:sp>
        <p:nvSpPr>
          <p:cNvPr id="156" name="TextBox 155">
            <a:extLst>
              <a:ext uri="{FF2B5EF4-FFF2-40B4-BE49-F238E27FC236}">
                <a16:creationId xmlns:a16="http://schemas.microsoft.com/office/drawing/2014/main" id="{A4465D05-4FCC-44B2-871C-AD27924D4CAC}"/>
              </a:ext>
            </a:extLst>
          </p:cNvPr>
          <p:cNvSpPr txBox="1"/>
          <p:nvPr/>
        </p:nvSpPr>
        <p:spPr>
          <a:xfrm>
            <a:off x="9116070" y="1700543"/>
            <a:ext cx="372533" cy="262701"/>
          </a:xfrm>
          <a:prstGeom prst="rect">
            <a:avLst/>
          </a:prstGeom>
          <a:noFill/>
        </p:spPr>
        <p:txBody>
          <a:bodyPr wrap="square" tIns="46800" rtlCol="0" anchor="b">
            <a:spAutoFit/>
          </a:bodyPr>
          <a:lstStyle/>
          <a:p>
            <a:pPr algn="ctr"/>
            <a:r>
              <a:rPr lang="en-US" sz="1100" dirty="0"/>
              <a:t>3,1</a:t>
            </a:r>
            <a:endParaRPr lang="en-CA" sz="1100" dirty="0"/>
          </a:p>
        </p:txBody>
      </p:sp>
      <p:sp>
        <p:nvSpPr>
          <p:cNvPr id="157" name="TextBox 156">
            <a:extLst>
              <a:ext uri="{FF2B5EF4-FFF2-40B4-BE49-F238E27FC236}">
                <a16:creationId xmlns:a16="http://schemas.microsoft.com/office/drawing/2014/main" id="{40325746-B1F1-4C18-A103-51EEB534B109}"/>
              </a:ext>
            </a:extLst>
          </p:cNvPr>
          <p:cNvSpPr txBox="1"/>
          <p:nvPr/>
        </p:nvSpPr>
        <p:spPr>
          <a:xfrm>
            <a:off x="9510353" y="1700543"/>
            <a:ext cx="372533" cy="262701"/>
          </a:xfrm>
          <a:prstGeom prst="rect">
            <a:avLst/>
          </a:prstGeom>
          <a:noFill/>
        </p:spPr>
        <p:txBody>
          <a:bodyPr wrap="square" tIns="46800" rtlCol="0" anchor="b">
            <a:spAutoFit/>
          </a:bodyPr>
          <a:lstStyle/>
          <a:p>
            <a:pPr algn="ctr"/>
            <a:r>
              <a:rPr lang="en-US" sz="1100" dirty="0"/>
              <a:t>4,1</a:t>
            </a:r>
            <a:endParaRPr lang="en-CA" sz="1100" dirty="0"/>
          </a:p>
        </p:txBody>
      </p:sp>
      <p:sp>
        <p:nvSpPr>
          <p:cNvPr id="158" name="TextBox 157">
            <a:extLst>
              <a:ext uri="{FF2B5EF4-FFF2-40B4-BE49-F238E27FC236}">
                <a16:creationId xmlns:a16="http://schemas.microsoft.com/office/drawing/2014/main" id="{81AF00A6-2553-4AD7-B15F-47E6A08579A2}"/>
              </a:ext>
            </a:extLst>
          </p:cNvPr>
          <p:cNvSpPr txBox="1"/>
          <p:nvPr/>
        </p:nvSpPr>
        <p:spPr>
          <a:xfrm>
            <a:off x="9908310" y="1700543"/>
            <a:ext cx="372533" cy="262701"/>
          </a:xfrm>
          <a:prstGeom prst="rect">
            <a:avLst/>
          </a:prstGeom>
          <a:noFill/>
        </p:spPr>
        <p:txBody>
          <a:bodyPr wrap="square" tIns="46800" rtlCol="0" anchor="b">
            <a:spAutoFit/>
          </a:bodyPr>
          <a:lstStyle/>
          <a:p>
            <a:pPr algn="ctr"/>
            <a:r>
              <a:rPr lang="en-US" sz="1100" dirty="0"/>
              <a:t>5,1</a:t>
            </a:r>
            <a:endParaRPr lang="en-CA" sz="1100" dirty="0"/>
          </a:p>
        </p:txBody>
      </p:sp>
      <p:sp>
        <p:nvSpPr>
          <p:cNvPr id="159" name="Rectangle 158">
            <a:extLst>
              <a:ext uri="{FF2B5EF4-FFF2-40B4-BE49-F238E27FC236}">
                <a16:creationId xmlns:a16="http://schemas.microsoft.com/office/drawing/2014/main" id="{D884E2EF-1715-48C3-8D53-9464C9B56969}"/>
              </a:ext>
            </a:extLst>
          </p:cNvPr>
          <p:cNvSpPr/>
          <p:nvPr/>
        </p:nvSpPr>
        <p:spPr>
          <a:xfrm>
            <a:off x="8732015" y="208834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60" name="Rectangle 159">
            <a:extLst>
              <a:ext uri="{FF2B5EF4-FFF2-40B4-BE49-F238E27FC236}">
                <a16:creationId xmlns:a16="http://schemas.microsoft.com/office/drawing/2014/main" id="{4A630E44-22CA-47BE-90EA-46EA4FB11204}"/>
              </a:ext>
            </a:extLst>
          </p:cNvPr>
          <p:cNvSpPr/>
          <p:nvPr/>
        </p:nvSpPr>
        <p:spPr>
          <a:xfrm>
            <a:off x="9124536" y="208834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61" name="Rectangle 160">
            <a:extLst>
              <a:ext uri="{FF2B5EF4-FFF2-40B4-BE49-F238E27FC236}">
                <a16:creationId xmlns:a16="http://schemas.microsoft.com/office/drawing/2014/main" id="{30CA6592-F4D5-424D-93BB-E3B31D6909B5}"/>
              </a:ext>
            </a:extLst>
          </p:cNvPr>
          <p:cNvSpPr/>
          <p:nvPr/>
        </p:nvSpPr>
        <p:spPr>
          <a:xfrm>
            <a:off x="9517279" y="208834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62" name="Rectangle 161">
            <a:extLst>
              <a:ext uri="{FF2B5EF4-FFF2-40B4-BE49-F238E27FC236}">
                <a16:creationId xmlns:a16="http://schemas.microsoft.com/office/drawing/2014/main" id="{22B05163-99E7-40C6-BE25-21A788EC382F}"/>
              </a:ext>
            </a:extLst>
          </p:cNvPr>
          <p:cNvSpPr/>
          <p:nvPr/>
        </p:nvSpPr>
        <p:spPr>
          <a:xfrm>
            <a:off x="9905689" y="208834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63" name="Rectangle 162">
            <a:extLst>
              <a:ext uri="{FF2B5EF4-FFF2-40B4-BE49-F238E27FC236}">
                <a16:creationId xmlns:a16="http://schemas.microsoft.com/office/drawing/2014/main" id="{664B473A-03F6-4EC1-AE82-F010C57F72ED}"/>
              </a:ext>
            </a:extLst>
          </p:cNvPr>
          <p:cNvSpPr/>
          <p:nvPr/>
        </p:nvSpPr>
        <p:spPr>
          <a:xfrm>
            <a:off x="8339373" y="208834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64" name="TextBox 163">
            <a:extLst>
              <a:ext uri="{FF2B5EF4-FFF2-40B4-BE49-F238E27FC236}">
                <a16:creationId xmlns:a16="http://schemas.microsoft.com/office/drawing/2014/main" id="{09CE047B-A60B-4E8C-A97E-D77B98B10A36}"/>
              </a:ext>
            </a:extLst>
          </p:cNvPr>
          <p:cNvSpPr txBox="1"/>
          <p:nvPr/>
        </p:nvSpPr>
        <p:spPr>
          <a:xfrm>
            <a:off x="8335142" y="2089379"/>
            <a:ext cx="372533" cy="262701"/>
          </a:xfrm>
          <a:prstGeom prst="rect">
            <a:avLst/>
          </a:prstGeom>
          <a:noFill/>
        </p:spPr>
        <p:txBody>
          <a:bodyPr wrap="square" tIns="46800" rtlCol="0" anchor="b">
            <a:spAutoFit/>
          </a:bodyPr>
          <a:lstStyle/>
          <a:p>
            <a:pPr algn="ctr"/>
            <a:r>
              <a:rPr lang="en-US" sz="1100" dirty="0"/>
              <a:t>1,2</a:t>
            </a:r>
            <a:endParaRPr lang="en-CA" sz="1100" dirty="0"/>
          </a:p>
        </p:txBody>
      </p:sp>
      <p:sp>
        <p:nvSpPr>
          <p:cNvPr id="165" name="TextBox 164">
            <a:extLst>
              <a:ext uri="{FF2B5EF4-FFF2-40B4-BE49-F238E27FC236}">
                <a16:creationId xmlns:a16="http://schemas.microsoft.com/office/drawing/2014/main" id="{F0A432D5-C9BE-4E09-B99A-A96309E58C4E}"/>
              </a:ext>
            </a:extLst>
          </p:cNvPr>
          <p:cNvSpPr txBox="1"/>
          <p:nvPr/>
        </p:nvSpPr>
        <p:spPr>
          <a:xfrm>
            <a:off x="8737776" y="2089379"/>
            <a:ext cx="372533" cy="262701"/>
          </a:xfrm>
          <a:prstGeom prst="rect">
            <a:avLst/>
          </a:prstGeom>
          <a:noFill/>
        </p:spPr>
        <p:txBody>
          <a:bodyPr wrap="square" tIns="46800" rtlCol="0" anchor="b">
            <a:spAutoFit/>
          </a:bodyPr>
          <a:lstStyle/>
          <a:p>
            <a:pPr algn="ctr"/>
            <a:r>
              <a:rPr lang="en-US" sz="1100" dirty="0"/>
              <a:t>2,2</a:t>
            </a:r>
            <a:endParaRPr lang="en-CA" sz="1100" dirty="0"/>
          </a:p>
        </p:txBody>
      </p:sp>
      <p:sp>
        <p:nvSpPr>
          <p:cNvPr id="166" name="TextBox 165">
            <a:extLst>
              <a:ext uri="{FF2B5EF4-FFF2-40B4-BE49-F238E27FC236}">
                <a16:creationId xmlns:a16="http://schemas.microsoft.com/office/drawing/2014/main" id="{8D5C9AA6-CED3-41C8-A0F8-745A0E9E7F55}"/>
              </a:ext>
            </a:extLst>
          </p:cNvPr>
          <p:cNvSpPr txBox="1"/>
          <p:nvPr/>
        </p:nvSpPr>
        <p:spPr>
          <a:xfrm>
            <a:off x="9116070" y="2089379"/>
            <a:ext cx="372533" cy="262701"/>
          </a:xfrm>
          <a:prstGeom prst="rect">
            <a:avLst/>
          </a:prstGeom>
          <a:noFill/>
        </p:spPr>
        <p:txBody>
          <a:bodyPr wrap="square" tIns="46800" rtlCol="0" anchor="b">
            <a:spAutoFit/>
          </a:bodyPr>
          <a:lstStyle/>
          <a:p>
            <a:pPr algn="ctr"/>
            <a:r>
              <a:rPr lang="en-US" sz="1100" dirty="0"/>
              <a:t>3,2</a:t>
            </a:r>
            <a:endParaRPr lang="en-CA" sz="1100" dirty="0"/>
          </a:p>
        </p:txBody>
      </p:sp>
      <p:sp>
        <p:nvSpPr>
          <p:cNvPr id="167" name="TextBox 166">
            <a:extLst>
              <a:ext uri="{FF2B5EF4-FFF2-40B4-BE49-F238E27FC236}">
                <a16:creationId xmlns:a16="http://schemas.microsoft.com/office/drawing/2014/main" id="{E456D499-FC14-49F8-A44E-41EAE1574305}"/>
              </a:ext>
            </a:extLst>
          </p:cNvPr>
          <p:cNvSpPr txBox="1"/>
          <p:nvPr/>
        </p:nvSpPr>
        <p:spPr>
          <a:xfrm>
            <a:off x="9510353" y="2089379"/>
            <a:ext cx="372533" cy="262701"/>
          </a:xfrm>
          <a:prstGeom prst="rect">
            <a:avLst/>
          </a:prstGeom>
          <a:noFill/>
        </p:spPr>
        <p:txBody>
          <a:bodyPr wrap="square" tIns="46800" rtlCol="0" anchor="b">
            <a:spAutoFit/>
          </a:bodyPr>
          <a:lstStyle/>
          <a:p>
            <a:pPr algn="ctr"/>
            <a:r>
              <a:rPr lang="en-US" sz="1100" dirty="0"/>
              <a:t>4,2</a:t>
            </a:r>
            <a:endParaRPr lang="en-CA" sz="1100" dirty="0"/>
          </a:p>
        </p:txBody>
      </p:sp>
      <p:sp>
        <p:nvSpPr>
          <p:cNvPr id="168" name="TextBox 167">
            <a:extLst>
              <a:ext uri="{FF2B5EF4-FFF2-40B4-BE49-F238E27FC236}">
                <a16:creationId xmlns:a16="http://schemas.microsoft.com/office/drawing/2014/main" id="{06E0F3B5-C4FD-4C03-AD0D-7F630F317340}"/>
              </a:ext>
            </a:extLst>
          </p:cNvPr>
          <p:cNvSpPr txBox="1"/>
          <p:nvPr/>
        </p:nvSpPr>
        <p:spPr>
          <a:xfrm>
            <a:off x="9908310" y="2089379"/>
            <a:ext cx="372533" cy="262701"/>
          </a:xfrm>
          <a:prstGeom prst="rect">
            <a:avLst/>
          </a:prstGeom>
          <a:noFill/>
        </p:spPr>
        <p:txBody>
          <a:bodyPr wrap="square" tIns="46800" rtlCol="0" anchor="b">
            <a:spAutoFit/>
          </a:bodyPr>
          <a:lstStyle/>
          <a:p>
            <a:pPr algn="ctr"/>
            <a:r>
              <a:rPr lang="en-US" sz="1100" dirty="0"/>
              <a:t>5,2</a:t>
            </a:r>
            <a:endParaRPr lang="en-CA" sz="1100" dirty="0"/>
          </a:p>
        </p:txBody>
      </p:sp>
      <p:sp>
        <p:nvSpPr>
          <p:cNvPr id="169" name="Rectangle 168">
            <a:extLst>
              <a:ext uri="{FF2B5EF4-FFF2-40B4-BE49-F238E27FC236}">
                <a16:creationId xmlns:a16="http://schemas.microsoft.com/office/drawing/2014/main" id="{10E3DBB3-6295-4CB1-96F0-81DEEA8F574B}"/>
              </a:ext>
            </a:extLst>
          </p:cNvPr>
          <p:cNvSpPr/>
          <p:nvPr/>
        </p:nvSpPr>
        <p:spPr>
          <a:xfrm>
            <a:off x="8732015" y="247930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70" name="Rectangle 169">
            <a:extLst>
              <a:ext uri="{FF2B5EF4-FFF2-40B4-BE49-F238E27FC236}">
                <a16:creationId xmlns:a16="http://schemas.microsoft.com/office/drawing/2014/main" id="{A267A549-744B-4DD0-AD2B-777A911170EA}"/>
              </a:ext>
            </a:extLst>
          </p:cNvPr>
          <p:cNvSpPr/>
          <p:nvPr/>
        </p:nvSpPr>
        <p:spPr>
          <a:xfrm>
            <a:off x="9124536" y="247930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71" name="Rectangle 170">
            <a:extLst>
              <a:ext uri="{FF2B5EF4-FFF2-40B4-BE49-F238E27FC236}">
                <a16:creationId xmlns:a16="http://schemas.microsoft.com/office/drawing/2014/main" id="{FD3B9072-9110-4671-939B-ABD0F16D3B40}"/>
              </a:ext>
            </a:extLst>
          </p:cNvPr>
          <p:cNvSpPr/>
          <p:nvPr/>
        </p:nvSpPr>
        <p:spPr>
          <a:xfrm>
            <a:off x="9517279" y="247930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72" name="Rectangle 171">
            <a:extLst>
              <a:ext uri="{FF2B5EF4-FFF2-40B4-BE49-F238E27FC236}">
                <a16:creationId xmlns:a16="http://schemas.microsoft.com/office/drawing/2014/main" id="{DBC70897-1BA9-409D-9598-237A7AD63581}"/>
              </a:ext>
            </a:extLst>
          </p:cNvPr>
          <p:cNvSpPr/>
          <p:nvPr/>
        </p:nvSpPr>
        <p:spPr>
          <a:xfrm>
            <a:off x="9905689" y="247930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73" name="Rectangle 172">
            <a:extLst>
              <a:ext uri="{FF2B5EF4-FFF2-40B4-BE49-F238E27FC236}">
                <a16:creationId xmlns:a16="http://schemas.microsoft.com/office/drawing/2014/main" id="{4164B857-8EC3-4926-866B-02F91D32DE85}"/>
              </a:ext>
            </a:extLst>
          </p:cNvPr>
          <p:cNvSpPr/>
          <p:nvPr/>
        </p:nvSpPr>
        <p:spPr>
          <a:xfrm>
            <a:off x="8339373" y="247930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74" name="TextBox 173">
            <a:extLst>
              <a:ext uri="{FF2B5EF4-FFF2-40B4-BE49-F238E27FC236}">
                <a16:creationId xmlns:a16="http://schemas.microsoft.com/office/drawing/2014/main" id="{AA06A6CA-0968-4B5E-8FCF-AAE2761264BE}"/>
              </a:ext>
            </a:extLst>
          </p:cNvPr>
          <p:cNvSpPr txBox="1"/>
          <p:nvPr/>
        </p:nvSpPr>
        <p:spPr>
          <a:xfrm>
            <a:off x="8335142" y="2480344"/>
            <a:ext cx="372533" cy="262701"/>
          </a:xfrm>
          <a:prstGeom prst="rect">
            <a:avLst/>
          </a:prstGeom>
          <a:noFill/>
        </p:spPr>
        <p:txBody>
          <a:bodyPr wrap="square" tIns="46800" rtlCol="0" anchor="b">
            <a:spAutoFit/>
          </a:bodyPr>
          <a:lstStyle/>
          <a:p>
            <a:pPr algn="ctr"/>
            <a:r>
              <a:rPr lang="en-US" sz="1100" dirty="0"/>
              <a:t>1,3</a:t>
            </a:r>
            <a:endParaRPr lang="en-CA" sz="1100" dirty="0"/>
          </a:p>
        </p:txBody>
      </p:sp>
      <p:sp>
        <p:nvSpPr>
          <p:cNvPr id="175" name="TextBox 174">
            <a:extLst>
              <a:ext uri="{FF2B5EF4-FFF2-40B4-BE49-F238E27FC236}">
                <a16:creationId xmlns:a16="http://schemas.microsoft.com/office/drawing/2014/main" id="{607EA324-5A21-469A-8BB7-12DA146F9704}"/>
              </a:ext>
            </a:extLst>
          </p:cNvPr>
          <p:cNvSpPr txBox="1"/>
          <p:nvPr/>
        </p:nvSpPr>
        <p:spPr>
          <a:xfrm>
            <a:off x="8737776" y="2480344"/>
            <a:ext cx="372533" cy="262701"/>
          </a:xfrm>
          <a:prstGeom prst="rect">
            <a:avLst/>
          </a:prstGeom>
          <a:noFill/>
        </p:spPr>
        <p:txBody>
          <a:bodyPr wrap="square" tIns="46800" rtlCol="0" anchor="b">
            <a:spAutoFit/>
          </a:bodyPr>
          <a:lstStyle/>
          <a:p>
            <a:pPr algn="ctr"/>
            <a:r>
              <a:rPr lang="en-US" sz="1100" dirty="0"/>
              <a:t>2,3</a:t>
            </a:r>
            <a:endParaRPr lang="en-CA" sz="1100" dirty="0"/>
          </a:p>
        </p:txBody>
      </p:sp>
      <p:sp>
        <p:nvSpPr>
          <p:cNvPr id="176" name="TextBox 175">
            <a:extLst>
              <a:ext uri="{FF2B5EF4-FFF2-40B4-BE49-F238E27FC236}">
                <a16:creationId xmlns:a16="http://schemas.microsoft.com/office/drawing/2014/main" id="{05609F17-A325-4F91-85EE-D61FE1DCBD51}"/>
              </a:ext>
            </a:extLst>
          </p:cNvPr>
          <p:cNvSpPr txBox="1"/>
          <p:nvPr/>
        </p:nvSpPr>
        <p:spPr>
          <a:xfrm>
            <a:off x="9028984" y="2480344"/>
            <a:ext cx="561162" cy="262701"/>
          </a:xfrm>
          <a:prstGeom prst="rect">
            <a:avLst/>
          </a:prstGeom>
          <a:noFill/>
        </p:spPr>
        <p:txBody>
          <a:bodyPr wrap="square" tIns="46800" rtlCol="0" anchor="b">
            <a:spAutoFit/>
          </a:bodyPr>
          <a:lstStyle/>
          <a:p>
            <a:pPr algn="ctr"/>
            <a:r>
              <a:rPr lang="en-US" sz="1100" dirty="0"/>
              <a:t>3,3</a:t>
            </a:r>
            <a:endParaRPr lang="en-CA" dirty="0"/>
          </a:p>
        </p:txBody>
      </p:sp>
      <p:sp>
        <p:nvSpPr>
          <p:cNvPr id="177" name="TextBox 176">
            <a:extLst>
              <a:ext uri="{FF2B5EF4-FFF2-40B4-BE49-F238E27FC236}">
                <a16:creationId xmlns:a16="http://schemas.microsoft.com/office/drawing/2014/main" id="{79C4AA60-615A-4364-9D5F-30CBD75FE9EA}"/>
              </a:ext>
            </a:extLst>
          </p:cNvPr>
          <p:cNvSpPr txBox="1"/>
          <p:nvPr/>
        </p:nvSpPr>
        <p:spPr>
          <a:xfrm>
            <a:off x="9510353" y="2480344"/>
            <a:ext cx="372533" cy="262701"/>
          </a:xfrm>
          <a:prstGeom prst="rect">
            <a:avLst/>
          </a:prstGeom>
          <a:noFill/>
        </p:spPr>
        <p:txBody>
          <a:bodyPr wrap="square" tIns="46800" rtlCol="0" anchor="b">
            <a:spAutoFit/>
          </a:bodyPr>
          <a:lstStyle/>
          <a:p>
            <a:pPr algn="ctr"/>
            <a:r>
              <a:rPr lang="en-US" sz="1100" dirty="0"/>
              <a:t>4,3</a:t>
            </a:r>
            <a:endParaRPr lang="en-CA" sz="1100" dirty="0"/>
          </a:p>
        </p:txBody>
      </p:sp>
      <p:sp>
        <p:nvSpPr>
          <p:cNvPr id="178" name="TextBox 177">
            <a:extLst>
              <a:ext uri="{FF2B5EF4-FFF2-40B4-BE49-F238E27FC236}">
                <a16:creationId xmlns:a16="http://schemas.microsoft.com/office/drawing/2014/main" id="{357ADB71-0D29-40C3-AD2E-A3034D2AE71C}"/>
              </a:ext>
            </a:extLst>
          </p:cNvPr>
          <p:cNvSpPr txBox="1"/>
          <p:nvPr/>
        </p:nvSpPr>
        <p:spPr>
          <a:xfrm>
            <a:off x="9908310" y="2480344"/>
            <a:ext cx="372533" cy="262701"/>
          </a:xfrm>
          <a:prstGeom prst="rect">
            <a:avLst/>
          </a:prstGeom>
          <a:noFill/>
        </p:spPr>
        <p:txBody>
          <a:bodyPr wrap="square" tIns="46800" rtlCol="0" anchor="b">
            <a:spAutoFit/>
          </a:bodyPr>
          <a:lstStyle/>
          <a:p>
            <a:pPr algn="ctr"/>
            <a:r>
              <a:rPr lang="en-US" sz="1100" dirty="0"/>
              <a:t>5,3</a:t>
            </a:r>
            <a:endParaRPr lang="en-CA" sz="1100" dirty="0"/>
          </a:p>
        </p:txBody>
      </p:sp>
      <p:sp>
        <p:nvSpPr>
          <p:cNvPr id="179" name="Rectangle 178">
            <a:extLst>
              <a:ext uri="{FF2B5EF4-FFF2-40B4-BE49-F238E27FC236}">
                <a16:creationId xmlns:a16="http://schemas.microsoft.com/office/drawing/2014/main" id="{D7EA6B1E-CD09-440A-9280-B7D26CFD3D3D}"/>
              </a:ext>
            </a:extLst>
          </p:cNvPr>
          <p:cNvSpPr/>
          <p:nvPr/>
        </p:nvSpPr>
        <p:spPr>
          <a:xfrm>
            <a:off x="8732015" y="2870959"/>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80" name="Rectangle 179">
            <a:extLst>
              <a:ext uri="{FF2B5EF4-FFF2-40B4-BE49-F238E27FC236}">
                <a16:creationId xmlns:a16="http://schemas.microsoft.com/office/drawing/2014/main" id="{73BEF9D1-E1EC-4D83-88E5-1BAC47C74040}"/>
              </a:ext>
            </a:extLst>
          </p:cNvPr>
          <p:cNvSpPr/>
          <p:nvPr/>
        </p:nvSpPr>
        <p:spPr>
          <a:xfrm>
            <a:off x="9124536" y="2870959"/>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81" name="Rectangle 180">
            <a:extLst>
              <a:ext uri="{FF2B5EF4-FFF2-40B4-BE49-F238E27FC236}">
                <a16:creationId xmlns:a16="http://schemas.microsoft.com/office/drawing/2014/main" id="{63A7CAF7-6A00-4A73-BA1E-3D5514A8352A}"/>
              </a:ext>
            </a:extLst>
          </p:cNvPr>
          <p:cNvSpPr/>
          <p:nvPr/>
        </p:nvSpPr>
        <p:spPr>
          <a:xfrm>
            <a:off x="9517279" y="2870959"/>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82" name="Rectangle 181">
            <a:extLst>
              <a:ext uri="{FF2B5EF4-FFF2-40B4-BE49-F238E27FC236}">
                <a16:creationId xmlns:a16="http://schemas.microsoft.com/office/drawing/2014/main" id="{BF0BE7B6-0849-459A-AFB6-F01A304581E7}"/>
              </a:ext>
            </a:extLst>
          </p:cNvPr>
          <p:cNvSpPr/>
          <p:nvPr/>
        </p:nvSpPr>
        <p:spPr>
          <a:xfrm>
            <a:off x="9905689" y="2870959"/>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83" name="Rectangle 182">
            <a:extLst>
              <a:ext uri="{FF2B5EF4-FFF2-40B4-BE49-F238E27FC236}">
                <a16:creationId xmlns:a16="http://schemas.microsoft.com/office/drawing/2014/main" id="{31CAD4D8-2F9B-457A-ABFE-3C6CC936C17C}"/>
              </a:ext>
            </a:extLst>
          </p:cNvPr>
          <p:cNvSpPr/>
          <p:nvPr/>
        </p:nvSpPr>
        <p:spPr>
          <a:xfrm>
            <a:off x="8339373" y="2870959"/>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84" name="TextBox 183">
            <a:extLst>
              <a:ext uri="{FF2B5EF4-FFF2-40B4-BE49-F238E27FC236}">
                <a16:creationId xmlns:a16="http://schemas.microsoft.com/office/drawing/2014/main" id="{B8A907CE-DAFA-4F4B-9083-81B46DF939AD}"/>
              </a:ext>
            </a:extLst>
          </p:cNvPr>
          <p:cNvSpPr txBox="1"/>
          <p:nvPr/>
        </p:nvSpPr>
        <p:spPr>
          <a:xfrm>
            <a:off x="8335142" y="2871997"/>
            <a:ext cx="372533" cy="262701"/>
          </a:xfrm>
          <a:prstGeom prst="rect">
            <a:avLst/>
          </a:prstGeom>
          <a:noFill/>
        </p:spPr>
        <p:txBody>
          <a:bodyPr wrap="square" tIns="46800" rtlCol="0" anchor="b">
            <a:spAutoFit/>
          </a:bodyPr>
          <a:lstStyle/>
          <a:p>
            <a:pPr algn="ctr"/>
            <a:r>
              <a:rPr lang="en-US" sz="1100" dirty="0"/>
              <a:t>1,4</a:t>
            </a:r>
            <a:endParaRPr lang="en-CA" sz="1100" dirty="0"/>
          </a:p>
        </p:txBody>
      </p:sp>
      <p:sp>
        <p:nvSpPr>
          <p:cNvPr id="185" name="TextBox 184">
            <a:extLst>
              <a:ext uri="{FF2B5EF4-FFF2-40B4-BE49-F238E27FC236}">
                <a16:creationId xmlns:a16="http://schemas.microsoft.com/office/drawing/2014/main" id="{087C5050-11E6-42E9-895F-CBBA6F7C20FB}"/>
              </a:ext>
            </a:extLst>
          </p:cNvPr>
          <p:cNvSpPr txBox="1"/>
          <p:nvPr/>
        </p:nvSpPr>
        <p:spPr>
          <a:xfrm>
            <a:off x="8737776" y="2871997"/>
            <a:ext cx="372533" cy="262701"/>
          </a:xfrm>
          <a:prstGeom prst="rect">
            <a:avLst/>
          </a:prstGeom>
          <a:noFill/>
        </p:spPr>
        <p:txBody>
          <a:bodyPr wrap="square" tIns="46800" rtlCol="0" anchor="b">
            <a:spAutoFit/>
          </a:bodyPr>
          <a:lstStyle/>
          <a:p>
            <a:pPr algn="ctr"/>
            <a:r>
              <a:rPr lang="en-US" sz="1100" dirty="0"/>
              <a:t>2,4</a:t>
            </a:r>
            <a:endParaRPr lang="en-CA" sz="1100" dirty="0"/>
          </a:p>
        </p:txBody>
      </p:sp>
      <p:sp>
        <p:nvSpPr>
          <p:cNvPr id="186" name="TextBox 185">
            <a:extLst>
              <a:ext uri="{FF2B5EF4-FFF2-40B4-BE49-F238E27FC236}">
                <a16:creationId xmlns:a16="http://schemas.microsoft.com/office/drawing/2014/main" id="{2B1F9C52-CCC8-496A-8D02-064CD45751FE}"/>
              </a:ext>
            </a:extLst>
          </p:cNvPr>
          <p:cNvSpPr txBox="1"/>
          <p:nvPr/>
        </p:nvSpPr>
        <p:spPr>
          <a:xfrm>
            <a:off x="9116070" y="2871997"/>
            <a:ext cx="372533" cy="262701"/>
          </a:xfrm>
          <a:prstGeom prst="rect">
            <a:avLst/>
          </a:prstGeom>
          <a:noFill/>
        </p:spPr>
        <p:txBody>
          <a:bodyPr wrap="square" tIns="46800" rtlCol="0" anchor="b">
            <a:spAutoFit/>
          </a:bodyPr>
          <a:lstStyle/>
          <a:p>
            <a:pPr algn="ctr"/>
            <a:r>
              <a:rPr lang="en-US" sz="1100" dirty="0"/>
              <a:t>3,4</a:t>
            </a:r>
            <a:endParaRPr lang="en-CA" sz="1100" dirty="0"/>
          </a:p>
        </p:txBody>
      </p:sp>
      <p:sp>
        <p:nvSpPr>
          <p:cNvPr id="187" name="TextBox 186">
            <a:extLst>
              <a:ext uri="{FF2B5EF4-FFF2-40B4-BE49-F238E27FC236}">
                <a16:creationId xmlns:a16="http://schemas.microsoft.com/office/drawing/2014/main" id="{058BFE7D-E6B9-4105-9AD4-912763744E6F}"/>
              </a:ext>
            </a:extLst>
          </p:cNvPr>
          <p:cNvSpPr txBox="1"/>
          <p:nvPr/>
        </p:nvSpPr>
        <p:spPr>
          <a:xfrm>
            <a:off x="9510353" y="2871997"/>
            <a:ext cx="372533" cy="262701"/>
          </a:xfrm>
          <a:prstGeom prst="rect">
            <a:avLst/>
          </a:prstGeom>
          <a:noFill/>
        </p:spPr>
        <p:txBody>
          <a:bodyPr wrap="square" tIns="46800" rtlCol="0" anchor="b">
            <a:spAutoFit/>
          </a:bodyPr>
          <a:lstStyle/>
          <a:p>
            <a:pPr algn="ctr"/>
            <a:r>
              <a:rPr lang="en-US" sz="1100" dirty="0"/>
              <a:t>4,4</a:t>
            </a:r>
            <a:endParaRPr lang="en-CA" sz="1100" dirty="0"/>
          </a:p>
        </p:txBody>
      </p:sp>
      <p:sp>
        <p:nvSpPr>
          <p:cNvPr id="188" name="TextBox 187">
            <a:extLst>
              <a:ext uri="{FF2B5EF4-FFF2-40B4-BE49-F238E27FC236}">
                <a16:creationId xmlns:a16="http://schemas.microsoft.com/office/drawing/2014/main" id="{D452CC2A-DE36-44C3-9D97-3DB5143B3B11}"/>
              </a:ext>
            </a:extLst>
          </p:cNvPr>
          <p:cNvSpPr txBox="1"/>
          <p:nvPr/>
        </p:nvSpPr>
        <p:spPr>
          <a:xfrm>
            <a:off x="9908310" y="2871997"/>
            <a:ext cx="372533" cy="262701"/>
          </a:xfrm>
          <a:prstGeom prst="rect">
            <a:avLst/>
          </a:prstGeom>
          <a:noFill/>
        </p:spPr>
        <p:txBody>
          <a:bodyPr wrap="square" tIns="46800" rtlCol="0" anchor="b">
            <a:spAutoFit/>
          </a:bodyPr>
          <a:lstStyle/>
          <a:p>
            <a:pPr algn="ctr"/>
            <a:r>
              <a:rPr lang="en-US" sz="1100" dirty="0"/>
              <a:t>5,4</a:t>
            </a:r>
            <a:endParaRPr lang="en-CA" sz="1100" dirty="0"/>
          </a:p>
        </p:txBody>
      </p:sp>
      <p:sp>
        <p:nvSpPr>
          <p:cNvPr id="189" name="Rectangle 188">
            <a:extLst>
              <a:ext uri="{FF2B5EF4-FFF2-40B4-BE49-F238E27FC236}">
                <a16:creationId xmlns:a16="http://schemas.microsoft.com/office/drawing/2014/main" id="{8213C216-2D68-4F9C-94FA-1E97B4F8C848}"/>
              </a:ext>
            </a:extLst>
          </p:cNvPr>
          <p:cNvSpPr/>
          <p:nvPr/>
        </p:nvSpPr>
        <p:spPr>
          <a:xfrm>
            <a:off x="8732015" y="32612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90" name="Rectangle 189">
            <a:extLst>
              <a:ext uri="{FF2B5EF4-FFF2-40B4-BE49-F238E27FC236}">
                <a16:creationId xmlns:a16="http://schemas.microsoft.com/office/drawing/2014/main" id="{036242C5-3BCF-441F-9D1A-52BB53842013}"/>
              </a:ext>
            </a:extLst>
          </p:cNvPr>
          <p:cNvSpPr/>
          <p:nvPr/>
        </p:nvSpPr>
        <p:spPr>
          <a:xfrm>
            <a:off x="9124536" y="32612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91" name="Rectangle 190">
            <a:extLst>
              <a:ext uri="{FF2B5EF4-FFF2-40B4-BE49-F238E27FC236}">
                <a16:creationId xmlns:a16="http://schemas.microsoft.com/office/drawing/2014/main" id="{F8D54B74-D188-4332-BB40-7974AB7F9246}"/>
              </a:ext>
            </a:extLst>
          </p:cNvPr>
          <p:cNvSpPr/>
          <p:nvPr/>
        </p:nvSpPr>
        <p:spPr>
          <a:xfrm>
            <a:off x="9517279" y="32612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92" name="Rectangle 191">
            <a:extLst>
              <a:ext uri="{FF2B5EF4-FFF2-40B4-BE49-F238E27FC236}">
                <a16:creationId xmlns:a16="http://schemas.microsoft.com/office/drawing/2014/main" id="{6364983C-4A0B-41AC-8A32-097757687828}"/>
              </a:ext>
            </a:extLst>
          </p:cNvPr>
          <p:cNvSpPr/>
          <p:nvPr/>
        </p:nvSpPr>
        <p:spPr>
          <a:xfrm>
            <a:off x="9905689" y="32612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93" name="Rectangle 192">
            <a:extLst>
              <a:ext uri="{FF2B5EF4-FFF2-40B4-BE49-F238E27FC236}">
                <a16:creationId xmlns:a16="http://schemas.microsoft.com/office/drawing/2014/main" id="{CAFDD055-2CCF-4B40-8638-4C8440E66128}"/>
              </a:ext>
            </a:extLst>
          </p:cNvPr>
          <p:cNvSpPr/>
          <p:nvPr/>
        </p:nvSpPr>
        <p:spPr>
          <a:xfrm>
            <a:off x="8339373" y="32612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tIns="46800" rtlCol="0" anchor="b"/>
          <a:lstStyle/>
          <a:p>
            <a:pPr algn="ctr"/>
            <a:endParaRPr lang="en-CA" sz="1100"/>
          </a:p>
        </p:txBody>
      </p:sp>
      <p:sp>
        <p:nvSpPr>
          <p:cNvPr id="194" name="TextBox 193">
            <a:extLst>
              <a:ext uri="{FF2B5EF4-FFF2-40B4-BE49-F238E27FC236}">
                <a16:creationId xmlns:a16="http://schemas.microsoft.com/office/drawing/2014/main" id="{2E17558D-A7D1-4599-A493-6F281D4C665E}"/>
              </a:ext>
            </a:extLst>
          </p:cNvPr>
          <p:cNvSpPr txBox="1"/>
          <p:nvPr/>
        </p:nvSpPr>
        <p:spPr>
          <a:xfrm>
            <a:off x="8335142" y="3262254"/>
            <a:ext cx="372533" cy="262701"/>
          </a:xfrm>
          <a:prstGeom prst="rect">
            <a:avLst/>
          </a:prstGeom>
          <a:noFill/>
        </p:spPr>
        <p:txBody>
          <a:bodyPr wrap="square" tIns="46800" rtlCol="0" anchor="b">
            <a:spAutoFit/>
          </a:bodyPr>
          <a:lstStyle/>
          <a:p>
            <a:pPr algn="ctr"/>
            <a:r>
              <a:rPr lang="en-US" sz="1100" dirty="0"/>
              <a:t>1,5</a:t>
            </a:r>
            <a:endParaRPr lang="en-CA" sz="1100" dirty="0"/>
          </a:p>
        </p:txBody>
      </p:sp>
      <p:sp>
        <p:nvSpPr>
          <p:cNvPr id="195" name="TextBox 194">
            <a:extLst>
              <a:ext uri="{FF2B5EF4-FFF2-40B4-BE49-F238E27FC236}">
                <a16:creationId xmlns:a16="http://schemas.microsoft.com/office/drawing/2014/main" id="{6CB57FE7-1B75-45C5-A124-62CA96E5E37D}"/>
              </a:ext>
            </a:extLst>
          </p:cNvPr>
          <p:cNvSpPr txBox="1"/>
          <p:nvPr/>
        </p:nvSpPr>
        <p:spPr>
          <a:xfrm>
            <a:off x="8737776" y="3262254"/>
            <a:ext cx="372533" cy="262701"/>
          </a:xfrm>
          <a:prstGeom prst="rect">
            <a:avLst/>
          </a:prstGeom>
          <a:noFill/>
        </p:spPr>
        <p:txBody>
          <a:bodyPr wrap="square" tIns="46800" rtlCol="0" anchor="b">
            <a:spAutoFit/>
          </a:bodyPr>
          <a:lstStyle/>
          <a:p>
            <a:pPr algn="ctr"/>
            <a:r>
              <a:rPr lang="en-US" sz="1100" dirty="0"/>
              <a:t>2,5</a:t>
            </a:r>
            <a:endParaRPr lang="en-CA" sz="1100" dirty="0"/>
          </a:p>
        </p:txBody>
      </p:sp>
      <p:sp>
        <p:nvSpPr>
          <p:cNvPr id="196" name="TextBox 195">
            <a:extLst>
              <a:ext uri="{FF2B5EF4-FFF2-40B4-BE49-F238E27FC236}">
                <a16:creationId xmlns:a16="http://schemas.microsoft.com/office/drawing/2014/main" id="{3295552E-B073-4918-8715-C26288D84C76}"/>
              </a:ext>
            </a:extLst>
          </p:cNvPr>
          <p:cNvSpPr txBox="1"/>
          <p:nvPr/>
        </p:nvSpPr>
        <p:spPr>
          <a:xfrm>
            <a:off x="9116070" y="3262254"/>
            <a:ext cx="372533" cy="262701"/>
          </a:xfrm>
          <a:prstGeom prst="rect">
            <a:avLst/>
          </a:prstGeom>
          <a:noFill/>
        </p:spPr>
        <p:txBody>
          <a:bodyPr wrap="square" tIns="46800" rtlCol="0" anchor="b">
            <a:spAutoFit/>
          </a:bodyPr>
          <a:lstStyle/>
          <a:p>
            <a:pPr algn="ctr"/>
            <a:r>
              <a:rPr lang="en-US" sz="1100" dirty="0"/>
              <a:t>3,5</a:t>
            </a:r>
            <a:endParaRPr lang="en-CA" sz="1100" dirty="0"/>
          </a:p>
        </p:txBody>
      </p:sp>
      <p:sp>
        <p:nvSpPr>
          <p:cNvPr id="197" name="TextBox 196">
            <a:extLst>
              <a:ext uri="{FF2B5EF4-FFF2-40B4-BE49-F238E27FC236}">
                <a16:creationId xmlns:a16="http://schemas.microsoft.com/office/drawing/2014/main" id="{A6C857FC-CB0B-44BD-A79D-30ECB39E3631}"/>
              </a:ext>
            </a:extLst>
          </p:cNvPr>
          <p:cNvSpPr txBox="1"/>
          <p:nvPr/>
        </p:nvSpPr>
        <p:spPr>
          <a:xfrm>
            <a:off x="9510353" y="3262254"/>
            <a:ext cx="372533" cy="262701"/>
          </a:xfrm>
          <a:prstGeom prst="rect">
            <a:avLst/>
          </a:prstGeom>
          <a:noFill/>
        </p:spPr>
        <p:txBody>
          <a:bodyPr wrap="square" tIns="46800" rtlCol="0" anchor="b">
            <a:spAutoFit/>
          </a:bodyPr>
          <a:lstStyle/>
          <a:p>
            <a:pPr algn="ctr"/>
            <a:r>
              <a:rPr lang="en-US" sz="1100" dirty="0"/>
              <a:t>4,5</a:t>
            </a:r>
            <a:endParaRPr lang="en-CA" sz="1100" dirty="0"/>
          </a:p>
        </p:txBody>
      </p:sp>
      <p:sp>
        <p:nvSpPr>
          <p:cNvPr id="198" name="TextBox 197">
            <a:extLst>
              <a:ext uri="{FF2B5EF4-FFF2-40B4-BE49-F238E27FC236}">
                <a16:creationId xmlns:a16="http://schemas.microsoft.com/office/drawing/2014/main" id="{D2BDD577-2B39-4E58-8C67-2DDB43A5457E}"/>
              </a:ext>
            </a:extLst>
          </p:cNvPr>
          <p:cNvSpPr txBox="1"/>
          <p:nvPr/>
        </p:nvSpPr>
        <p:spPr>
          <a:xfrm>
            <a:off x="9908310" y="3262254"/>
            <a:ext cx="372533" cy="262701"/>
          </a:xfrm>
          <a:prstGeom prst="rect">
            <a:avLst/>
          </a:prstGeom>
          <a:noFill/>
        </p:spPr>
        <p:txBody>
          <a:bodyPr wrap="square" tIns="46800" rtlCol="0" anchor="b">
            <a:spAutoFit/>
          </a:bodyPr>
          <a:lstStyle/>
          <a:p>
            <a:pPr algn="ctr"/>
            <a:r>
              <a:rPr lang="en-US" sz="1100" dirty="0"/>
              <a:t>5,5</a:t>
            </a:r>
            <a:endParaRPr lang="en-CA" sz="1100" dirty="0"/>
          </a:p>
        </p:txBody>
      </p:sp>
      <p:sp>
        <p:nvSpPr>
          <p:cNvPr id="199" name="TextBox 198">
            <a:extLst>
              <a:ext uri="{FF2B5EF4-FFF2-40B4-BE49-F238E27FC236}">
                <a16:creationId xmlns:a16="http://schemas.microsoft.com/office/drawing/2014/main" id="{727A61A6-48C8-408A-8C57-D46B060BDE38}"/>
              </a:ext>
            </a:extLst>
          </p:cNvPr>
          <p:cNvSpPr txBox="1"/>
          <p:nvPr/>
        </p:nvSpPr>
        <p:spPr>
          <a:xfrm>
            <a:off x="8332901" y="3787990"/>
            <a:ext cx="1938870" cy="646331"/>
          </a:xfrm>
          <a:prstGeom prst="rect">
            <a:avLst/>
          </a:prstGeom>
          <a:noFill/>
        </p:spPr>
        <p:txBody>
          <a:bodyPr wrap="square" rtlCol="0">
            <a:spAutoFit/>
          </a:bodyPr>
          <a:lstStyle/>
          <a:p>
            <a:pPr algn="ctr"/>
            <a:r>
              <a:rPr lang="en-US" dirty="0"/>
              <a:t>Pixel coordinates</a:t>
            </a:r>
          </a:p>
          <a:p>
            <a:pPr algn="ctr"/>
            <a:r>
              <a:rPr lang="en-US" dirty="0"/>
              <a:t>(</a:t>
            </a:r>
            <a:r>
              <a:rPr lang="en-US" dirty="0" err="1"/>
              <a:t>x</a:t>
            </a:r>
            <a:r>
              <a:rPr lang="en-US" sz="1200" dirty="0" err="1"/>
              <a:t>n</a:t>
            </a:r>
            <a:r>
              <a:rPr lang="en-US" dirty="0" err="1"/>
              <a:t>,y</a:t>
            </a:r>
            <a:r>
              <a:rPr lang="en-US" sz="1200" dirty="0" err="1"/>
              <a:t>n</a:t>
            </a:r>
            <a:r>
              <a:rPr lang="en-US" dirty="0"/>
              <a:t>)</a:t>
            </a:r>
            <a:endParaRPr lang="en-CA" dirty="0"/>
          </a:p>
        </p:txBody>
      </p:sp>
      <p:sp>
        <p:nvSpPr>
          <p:cNvPr id="141" name="TextBox 140">
            <a:extLst>
              <a:ext uri="{FF2B5EF4-FFF2-40B4-BE49-F238E27FC236}">
                <a16:creationId xmlns:a16="http://schemas.microsoft.com/office/drawing/2014/main" id="{89A86521-AF4C-4FE0-AFEE-05CED531BEEE}"/>
              </a:ext>
            </a:extLst>
          </p:cNvPr>
          <p:cNvSpPr txBox="1"/>
          <p:nvPr/>
        </p:nvSpPr>
        <p:spPr>
          <a:xfrm>
            <a:off x="170276" y="56745"/>
            <a:ext cx="5769528"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Images as 2D Array</a:t>
            </a:r>
          </a:p>
        </p:txBody>
      </p:sp>
      <p:pic>
        <p:nvPicPr>
          <p:cNvPr id="142" name="Picture 141">
            <a:extLst>
              <a:ext uri="{FF2B5EF4-FFF2-40B4-BE49-F238E27FC236}">
                <a16:creationId xmlns:a16="http://schemas.microsoft.com/office/drawing/2014/main" id="{A6E40D67-DEA5-48EE-A9E4-B70622166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143" name="Picture 142" descr="A picture containing text, plate, tableware, dishware&#10;&#10;Description automatically generated">
            <a:extLst>
              <a:ext uri="{FF2B5EF4-FFF2-40B4-BE49-F238E27FC236}">
                <a16:creationId xmlns:a16="http://schemas.microsoft.com/office/drawing/2014/main" id="{4F2E3FFB-82AA-4EF2-AA67-B09160F287FC}"/>
              </a:ext>
            </a:extLst>
          </p:cNvPr>
          <p:cNvPicPr>
            <a:picLocks noChangeAspect="1"/>
          </p:cNvPicPr>
          <p:nvPr/>
        </p:nvPicPr>
        <p:blipFill>
          <a:blip r:embed="rId5"/>
          <a:stretch>
            <a:fillRect/>
          </a:stretch>
        </p:blipFill>
        <p:spPr>
          <a:xfrm>
            <a:off x="9048438" y="5367876"/>
            <a:ext cx="2648262" cy="864406"/>
          </a:xfrm>
          <a:prstGeom prst="rect">
            <a:avLst/>
          </a:prstGeom>
        </p:spPr>
      </p:pic>
    </p:spTree>
    <p:extLst>
      <p:ext uri="{BB962C8B-B14F-4D97-AF65-F5344CB8AC3E}">
        <p14:creationId xmlns:p14="http://schemas.microsoft.com/office/powerpoint/2010/main" val="3081968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205" name="TextBox 204">
            <a:extLst>
              <a:ext uri="{FF2B5EF4-FFF2-40B4-BE49-F238E27FC236}">
                <a16:creationId xmlns:a16="http://schemas.microsoft.com/office/drawing/2014/main" id="{48590A73-BE1B-489E-A61D-FEF0DCB6B773}"/>
              </a:ext>
            </a:extLst>
          </p:cNvPr>
          <p:cNvSpPr txBox="1"/>
          <p:nvPr/>
        </p:nvSpPr>
        <p:spPr>
          <a:xfrm>
            <a:off x="170276" y="56745"/>
            <a:ext cx="9755171"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References &amp; Additional Reading</a:t>
            </a:r>
          </a:p>
        </p:txBody>
      </p:sp>
      <p:pic>
        <p:nvPicPr>
          <p:cNvPr id="7" name="Picture 6">
            <a:extLst>
              <a:ext uri="{FF2B5EF4-FFF2-40B4-BE49-F238E27FC236}">
                <a16:creationId xmlns:a16="http://schemas.microsoft.com/office/drawing/2014/main" id="{A8774211-07F2-4F80-AF92-DEC205984F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9" name="Picture 8" descr="A picture containing text, plate, tableware, dishware&#10;&#10;Description automatically generated">
            <a:extLst>
              <a:ext uri="{FF2B5EF4-FFF2-40B4-BE49-F238E27FC236}">
                <a16:creationId xmlns:a16="http://schemas.microsoft.com/office/drawing/2014/main" id="{945F6EB7-7C4E-4924-9973-88707A947894}"/>
              </a:ext>
            </a:extLst>
          </p:cNvPr>
          <p:cNvPicPr>
            <a:picLocks noChangeAspect="1"/>
          </p:cNvPicPr>
          <p:nvPr/>
        </p:nvPicPr>
        <p:blipFill>
          <a:blip r:embed="rId5"/>
          <a:stretch>
            <a:fillRect/>
          </a:stretch>
        </p:blipFill>
        <p:spPr>
          <a:xfrm>
            <a:off x="9048438" y="5367876"/>
            <a:ext cx="2648262" cy="864406"/>
          </a:xfrm>
          <a:prstGeom prst="rect">
            <a:avLst/>
          </a:prstGeom>
        </p:spPr>
      </p:pic>
      <p:sp>
        <p:nvSpPr>
          <p:cNvPr id="10" name="TextBox 9">
            <a:extLst>
              <a:ext uri="{FF2B5EF4-FFF2-40B4-BE49-F238E27FC236}">
                <a16:creationId xmlns:a16="http://schemas.microsoft.com/office/drawing/2014/main" id="{BF01D6F6-0B9C-4A7E-8B38-F67EAD11BB25}"/>
              </a:ext>
            </a:extLst>
          </p:cNvPr>
          <p:cNvSpPr txBox="1"/>
          <p:nvPr/>
        </p:nvSpPr>
        <p:spPr>
          <a:xfrm>
            <a:off x="495300" y="880583"/>
            <a:ext cx="11201400" cy="4278094"/>
          </a:xfrm>
          <a:prstGeom prst="rect">
            <a:avLst/>
          </a:prstGeom>
          <a:noFill/>
        </p:spPr>
        <p:txBody>
          <a:bodyPr wrap="square" rtlCol="0">
            <a:spAutoFit/>
          </a:bodyPr>
          <a:lstStyle/>
          <a:p>
            <a:r>
              <a:rPr lang="en-US" sz="1600" dirty="0"/>
              <a:t>[1] “Thresholding”, The Carpentries, https://datacarpentry.org/image-processing/07-thresholding/</a:t>
            </a:r>
          </a:p>
          <a:p>
            <a:r>
              <a:rPr lang="en-US" sz="1600" dirty="0"/>
              <a:t>[2] “Image Segmentation Using Thresholding”, Bhavin </a:t>
            </a:r>
            <a:r>
              <a:rPr lang="en-US" sz="1600" dirty="0" err="1"/>
              <a:t>Gamit</a:t>
            </a:r>
            <a:r>
              <a:rPr lang="en-US" sz="1600" dirty="0"/>
              <a:t>, Pratik Dave, </a:t>
            </a:r>
            <a:r>
              <a:rPr lang="en-US" sz="1600" dirty="0" err="1"/>
              <a:t>Virang</a:t>
            </a:r>
            <a:r>
              <a:rPr lang="en-US" sz="1600" dirty="0"/>
              <a:t> Patel, J.N. </a:t>
            </a:r>
            <a:r>
              <a:rPr lang="en-US" sz="1600" dirty="0" err="1"/>
              <a:t>Sarvaiya</a:t>
            </a:r>
            <a:r>
              <a:rPr lang="en-US" sz="1600" dirty="0"/>
              <a:t>, https://slideplayer.com/slide/13407919/ </a:t>
            </a:r>
          </a:p>
          <a:p>
            <a:r>
              <a:rPr lang="en-US" sz="1600" dirty="0"/>
              <a:t>[3] N. Otsu, "A Threshold Selection Method from Gray-Level Histograms," in </a:t>
            </a:r>
            <a:r>
              <a:rPr lang="en-US" sz="1600" i="1" dirty="0"/>
              <a:t>IEEE Transactions on Systems, Man, and Cybernetics</a:t>
            </a:r>
            <a:r>
              <a:rPr lang="en-US" sz="1600" dirty="0"/>
              <a:t>, vol. 9, no. 1, pp. 62-66, Jan. 1979, </a:t>
            </a:r>
            <a:r>
              <a:rPr lang="en-US" sz="1600" dirty="0" err="1"/>
              <a:t>doi</a:t>
            </a:r>
            <a:r>
              <a:rPr lang="en-US" sz="1600" dirty="0"/>
              <a:t>: 10.1109/TSMC.1979.4310076.</a:t>
            </a:r>
            <a:br>
              <a:rPr lang="en-US" sz="1600" dirty="0"/>
            </a:br>
            <a:r>
              <a:rPr lang="en-US" sz="1600" dirty="0"/>
              <a:t>[4] </a:t>
            </a:r>
            <a:r>
              <a:rPr lang="en-US" sz="1600" dirty="0" err="1"/>
              <a:t>Jui</a:t>
            </a:r>
            <a:r>
              <a:rPr lang="en-US" sz="1600" dirty="0"/>
              <a:t>-Cheng Yen, Fu-</a:t>
            </a:r>
            <a:r>
              <a:rPr lang="en-US" sz="1600" dirty="0" err="1"/>
              <a:t>Juay</a:t>
            </a:r>
            <a:r>
              <a:rPr lang="en-US" sz="1600" dirty="0"/>
              <a:t> Chang and </a:t>
            </a:r>
            <a:r>
              <a:rPr lang="en-US" sz="1600" dirty="0" err="1"/>
              <a:t>Shyang</a:t>
            </a:r>
            <a:r>
              <a:rPr lang="en-US" sz="1600" dirty="0"/>
              <a:t> Chang, "A new criterion for automatic multilevel thresholding," in </a:t>
            </a:r>
            <a:r>
              <a:rPr lang="en-US" sz="1600" i="1" dirty="0"/>
              <a:t>IEEE Transactions on Image Processing</a:t>
            </a:r>
            <a:r>
              <a:rPr lang="en-US" sz="1600" dirty="0"/>
              <a:t>, vol. 4, no. 3, pp. 370-378, March 1995, </a:t>
            </a:r>
            <a:r>
              <a:rPr lang="en-US" sz="1600" dirty="0" err="1"/>
              <a:t>doi</a:t>
            </a:r>
            <a:r>
              <a:rPr lang="en-US" sz="1600" dirty="0"/>
              <a:t>: 10.1109/83.366472.</a:t>
            </a:r>
            <a:br>
              <a:rPr lang="en-US" sz="1600" dirty="0"/>
            </a:br>
            <a:r>
              <a:rPr lang="en-US" sz="1600" dirty="0"/>
              <a:t>[5] "Picture Thresholding Using an Iterative Selection Method," in </a:t>
            </a:r>
            <a:r>
              <a:rPr lang="en-US" sz="1600" i="1" dirty="0"/>
              <a:t>IEEE Transactions on Systems, Man, and Cybernetics</a:t>
            </a:r>
            <a:r>
              <a:rPr lang="en-US" sz="1600" dirty="0"/>
              <a:t>, vol. 8, no. 8, pp. 630-632, Aug. 1978, </a:t>
            </a:r>
            <a:r>
              <a:rPr lang="en-US" sz="1600" dirty="0" err="1"/>
              <a:t>doi</a:t>
            </a:r>
            <a:r>
              <a:rPr lang="en-US" sz="1600" dirty="0"/>
              <a:t>: 10.1109/TSMC.1978.4310039.</a:t>
            </a:r>
            <a:br>
              <a:rPr lang="en-US" sz="1600" dirty="0"/>
            </a:br>
            <a:r>
              <a:rPr lang="en-US" sz="1600" dirty="0"/>
              <a:t>[6] https://datahacker.rs/005-image-arithmetic-and-logical-operations-in-opencv-with-python/</a:t>
            </a:r>
          </a:p>
          <a:p>
            <a:r>
              <a:rPr lang="en-US" sz="1600" b="1" dirty="0"/>
              <a:t>[7]</a:t>
            </a:r>
            <a:r>
              <a:rPr lang="en-US" sz="1600" b="1" dirty="0">
                <a:effectLst/>
                <a:ea typeface="Calibri" panose="020F0502020204030204" pitchFamily="34" charset="0"/>
              </a:rPr>
              <a:t> “Digital Image Processing – Third Edition”, by Rafael C. Gonzalez and Richard E. Woods, Pearson International Edition</a:t>
            </a:r>
            <a:endParaRPr lang="en-US" sz="1600" b="1" dirty="0"/>
          </a:p>
          <a:p>
            <a:r>
              <a:rPr lang="en-US" sz="1600" dirty="0"/>
              <a:t>[8] “Sobel filter” Wikipedia, Wikimedia foundation, 2022, February 22, https://en.wikipedia.org/w/index.php?title=Sobel_operator&amp;oldid=1073238224</a:t>
            </a:r>
          </a:p>
          <a:p>
            <a:r>
              <a:rPr lang="en-US" sz="1600" dirty="0"/>
              <a:t>[9] “Detect Boundaries of Objects Within Video Using MATLAB Function Block on Android Device”, MathWorks,</a:t>
            </a:r>
          </a:p>
          <a:p>
            <a:r>
              <a:rPr lang="en-US" sz="1600" dirty="0"/>
              <a:t> https://www.mathworks.com/help/supportpkg/android/examples/detect-boundaries-objects-video-matlab-function-block-android.html</a:t>
            </a:r>
          </a:p>
          <a:p>
            <a:r>
              <a:rPr lang="en-US" sz="1600" dirty="0"/>
              <a:t>[11] “Auto Threshold”, ImageJ, https://imagej.net/plugins/auto-threshold</a:t>
            </a:r>
          </a:p>
        </p:txBody>
      </p:sp>
    </p:spTree>
    <p:extLst>
      <p:ext uri="{BB962C8B-B14F-4D97-AF65-F5344CB8AC3E}">
        <p14:creationId xmlns:p14="http://schemas.microsoft.com/office/powerpoint/2010/main" val="3865743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47860" y="5343399"/>
            <a:ext cx="2148840" cy="1208662"/>
          </a:xfrm>
          <a:prstGeom prst="rect">
            <a:avLst/>
          </a:prstGeom>
        </p:spPr>
      </p:pic>
      <p:sp>
        <p:nvSpPr>
          <p:cNvPr id="5" name="TextBox 4">
            <a:extLst>
              <a:ext uri="{FF2B5EF4-FFF2-40B4-BE49-F238E27FC236}">
                <a16:creationId xmlns:a16="http://schemas.microsoft.com/office/drawing/2014/main" id="{B6602749-B9B3-47C3-96F0-07BD89AABC2E}"/>
              </a:ext>
            </a:extLst>
          </p:cNvPr>
          <p:cNvSpPr txBox="1"/>
          <p:nvPr/>
        </p:nvSpPr>
        <p:spPr>
          <a:xfrm>
            <a:off x="170276" y="56745"/>
            <a:ext cx="5512215"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Otsu Thresholding</a:t>
            </a:r>
          </a:p>
        </p:txBody>
      </p:sp>
      <p:pic>
        <p:nvPicPr>
          <p:cNvPr id="198" name="Picture 197" descr="A picture containing text, plate, tableware, dishware&#10;&#10;Description automatically generated">
            <a:extLst>
              <a:ext uri="{FF2B5EF4-FFF2-40B4-BE49-F238E27FC236}">
                <a16:creationId xmlns:a16="http://schemas.microsoft.com/office/drawing/2014/main" id="{71E6F2EC-77FD-4450-8C04-8E4EF0B4A19B}"/>
              </a:ext>
            </a:extLst>
          </p:cNvPr>
          <p:cNvPicPr>
            <a:picLocks noChangeAspect="1"/>
          </p:cNvPicPr>
          <p:nvPr/>
        </p:nvPicPr>
        <p:blipFill>
          <a:blip r:embed="rId5"/>
          <a:stretch>
            <a:fillRect/>
          </a:stretch>
        </p:blipFill>
        <p:spPr>
          <a:xfrm>
            <a:off x="5025078" y="5367876"/>
            <a:ext cx="2648262" cy="864406"/>
          </a:xfrm>
          <a:prstGeom prst="rect">
            <a:avLst/>
          </a:prstGeom>
        </p:spPr>
      </p:pic>
      <p:sp>
        <p:nvSpPr>
          <p:cNvPr id="87" name="TextBox 86">
            <a:extLst>
              <a:ext uri="{FF2B5EF4-FFF2-40B4-BE49-F238E27FC236}">
                <a16:creationId xmlns:a16="http://schemas.microsoft.com/office/drawing/2014/main" id="{2E15CA24-B306-4296-B8B3-0EAB48C894B8}"/>
              </a:ext>
            </a:extLst>
          </p:cNvPr>
          <p:cNvSpPr txBox="1"/>
          <p:nvPr/>
        </p:nvSpPr>
        <p:spPr>
          <a:xfrm>
            <a:off x="1636750" y="3329725"/>
            <a:ext cx="372533" cy="368276"/>
          </a:xfrm>
          <a:prstGeom prst="rect">
            <a:avLst/>
          </a:prstGeom>
          <a:noFill/>
        </p:spPr>
        <p:txBody>
          <a:bodyPr wrap="square" rtlCol="0">
            <a:spAutoFit/>
          </a:bodyPr>
          <a:lstStyle/>
          <a:p>
            <a:pPr algn="ctr"/>
            <a:r>
              <a:rPr lang="en-US" dirty="0"/>
              <a:t>4</a:t>
            </a:r>
            <a:endParaRPr lang="en-CA" dirty="0"/>
          </a:p>
        </p:txBody>
      </p:sp>
      <p:grpSp>
        <p:nvGrpSpPr>
          <p:cNvPr id="169" name="Group 168">
            <a:extLst>
              <a:ext uri="{FF2B5EF4-FFF2-40B4-BE49-F238E27FC236}">
                <a16:creationId xmlns:a16="http://schemas.microsoft.com/office/drawing/2014/main" id="{258286E9-A69C-4288-8E62-169690C86184}"/>
              </a:ext>
            </a:extLst>
          </p:cNvPr>
          <p:cNvGrpSpPr/>
          <p:nvPr/>
        </p:nvGrpSpPr>
        <p:grpSpPr>
          <a:xfrm>
            <a:off x="464556" y="2144314"/>
            <a:ext cx="1941367" cy="1929912"/>
            <a:chOff x="4000619" y="470115"/>
            <a:chExt cx="1941367" cy="1929912"/>
          </a:xfrm>
        </p:grpSpPr>
        <p:sp>
          <p:nvSpPr>
            <p:cNvPr id="170" name="Rectangle 169">
              <a:extLst>
                <a:ext uri="{FF2B5EF4-FFF2-40B4-BE49-F238E27FC236}">
                  <a16:creationId xmlns:a16="http://schemas.microsoft.com/office/drawing/2014/main" id="{E9E1AD57-3C59-4BF7-9294-C28F1C5E52AC}"/>
                </a:ext>
              </a:extLst>
            </p:cNvPr>
            <p:cNvSpPr/>
            <p:nvPr/>
          </p:nvSpPr>
          <p:spPr>
            <a:xfrm>
              <a:off x="439749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66A9E206-AE88-432D-AB1F-BA122336DE7D}"/>
                </a:ext>
              </a:extLst>
            </p:cNvPr>
            <p:cNvSpPr/>
            <p:nvPr/>
          </p:nvSpPr>
          <p:spPr>
            <a:xfrm>
              <a:off x="4790013"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2" name="Rectangle 171">
              <a:extLst>
                <a:ext uri="{FF2B5EF4-FFF2-40B4-BE49-F238E27FC236}">
                  <a16:creationId xmlns:a16="http://schemas.microsoft.com/office/drawing/2014/main" id="{987129DC-A503-4FFE-8A51-6F4C13CF8ACC}"/>
                </a:ext>
              </a:extLst>
            </p:cNvPr>
            <p:cNvSpPr/>
            <p:nvPr/>
          </p:nvSpPr>
          <p:spPr>
            <a:xfrm>
              <a:off x="517842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3" name="Rectangle 172">
              <a:extLst>
                <a:ext uri="{FF2B5EF4-FFF2-40B4-BE49-F238E27FC236}">
                  <a16:creationId xmlns:a16="http://schemas.microsoft.com/office/drawing/2014/main" id="{E524305C-998D-4F9C-B9BF-8206D0A5A710}"/>
                </a:ext>
              </a:extLst>
            </p:cNvPr>
            <p:cNvSpPr/>
            <p:nvPr/>
          </p:nvSpPr>
          <p:spPr>
            <a:xfrm>
              <a:off x="556683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D09178DB-26E7-4839-B2F3-1A85047D4B32}"/>
                </a:ext>
              </a:extLst>
            </p:cNvPr>
            <p:cNvSpPr/>
            <p:nvPr/>
          </p:nvSpPr>
          <p:spPr>
            <a:xfrm>
              <a:off x="4004850"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5" name="TextBox 174">
              <a:extLst>
                <a:ext uri="{FF2B5EF4-FFF2-40B4-BE49-F238E27FC236}">
                  <a16:creationId xmlns:a16="http://schemas.microsoft.com/office/drawing/2014/main" id="{DA583C8D-3F9A-4FCE-9074-11FA7FB3B041}"/>
                </a:ext>
              </a:extLst>
            </p:cNvPr>
            <p:cNvSpPr txBox="1"/>
            <p:nvPr/>
          </p:nvSpPr>
          <p:spPr>
            <a:xfrm>
              <a:off x="4000619" y="472244"/>
              <a:ext cx="372533" cy="368276"/>
            </a:xfrm>
            <a:prstGeom prst="rect">
              <a:avLst/>
            </a:prstGeom>
            <a:noFill/>
          </p:spPr>
          <p:txBody>
            <a:bodyPr wrap="square" rtlCol="0">
              <a:spAutoFit/>
            </a:bodyPr>
            <a:lstStyle/>
            <a:p>
              <a:pPr algn="ctr"/>
              <a:r>
                <a:rPr lang="en-US" dirty="0"/>
                <a:t>0</a:t>
              </a:r>
              <a:endParaRPr lang="en-CA" dirty="0"/>
            </a:p>
          </p:txBody>
        </p:sp>
        <p:sp>
          <p:nvSpPr>
            <p:cNvPr id="176" name="TextBox 175">
              <a:extLst>
                <a:ext uri="{FF2B5EF4-FFF2-40B4-BE49-F238E27FC236}">
                  <a16:creationId xmlns:a16="http://schemas.microsoft.com/office/drawing/2014/main" id="{2FE77CF7-AA1A-45E8-8532-074A908BBA23}"/>
                </a:ext>
              </a:extLst>
            </p:cNvPr>
            <p:cNvSpPr txBox="1"/>
            <p:nvPr/>
          </p:nvSpPr>
          <p:spPr>
            <a:xfrm>
              <a:off x="4403253" y="472244"/>
              <a:ext cx="372533" cy="368276"/>
            </a:xfrm>
            <a:prstGeom prst="rect">
              <a:avLst/>
            </a:prstGeom>
            <a:noFill/>
          </p:spPr>
          <p:txBody>
            <a:bodyPr wrap="square" rtlCol="0">
              <a:spAutoFit/>
            </a:bodyPr>
            <a:lstStyle/>
            <a:p>
              <a:pPr algn="ctr"/>
              <a:r>
                <a:rPr lang="en-US" dirty="0"/>
                <a:t>0</a:t>
              </a:r>
              <a:endParaRPr lang="en-CA" dirty="0"/>
            </a:p>
          </p:txBody>
        </p:sp>
        <p:sp>
          <p:nvSpPr>
            <p:cNvPr id="177" name="TextBox 176">
              <a:extLst>
                <a:ext uri="{FF2B5EF4-FFF2-40B4-BE49-F238E27FC236}">
                  <a16:creationId xmlns:a16="http://schemas.microsoft.com/office/drawing/2014/main" id="{4C7FAF08-4E22-42A4-92B7-2A6B729A79F7}"/>
                </a:ext>
              </a:extLst>
            </p:cNvPr>
            <p:cNvSpPr txBox="1"/>
            <p:nvPr/>
          </p:nvSpPr>
          <p:spPr>
            <a:xfrm>
              <a:off x="4781547" y="472244"/>
              <a:ext cx="372533" cy="368276"/>
            </a:xfrm>
            <a:prstGeom prst="rect">
              <a:avLst/>
            </a:prstGeom>
            <a:noFill/>
          </p:spPr>
          <p:txBody>
            <a:bodyPr wrap="square" rtlCol="0">
              <a:spAutoFit/>
            </a:bodyPr>
            <a:lstStyle/>
            <a:p>
              <a:pPr algn="ctr"/>
              <a:r>
                <a:rPr lang="en-US" dirty="0"/>
                <a:t>0</a:t>
              </a:r>
              <a:endParaRPr lang="en-CA" dirty="0"/>
            </a:p>
          </p:txBody>
        </p:sp>
        <p:sp>
          <p:nvSpPr>
            <p:cNvPr id="178" name="TextBox 177">
              <a:extLst>
                <a:ext uri="{FF2B5EF4-FFF2-40B4-BE49-F238E27FC236}">
                  <a16:creationId xmlns:a16="http://schemas.microsoft.com/office/drawing/2014/main" id="{64B393E8-83A9-4331-A77D-E241EED8EC72}"/>
                </a:ext>
              </a:extLst>
            </p:cNvPr>
            <p:cNvSpPr txBox="1"/>
            <p:nvPr/>
          </p:nvSpPr>
          <p:spPr>
            <a:xfrm>
              <a:off x="5171496" y="472244"/>
              <a:ext cx="372533" cy="368276"/>
            </a:xfrm>
            <a:prstGeom prst="rect">
              <a:avLst/>
            </a:prstGeom>
            <a:noFill/>
          </p:spPr>
          <p:txBody>
            <a:bodyPr wrap="square" rtlCol="0">
              <a:spAutoFit/>
            </a:bodyPr>
            <a:lstStyle/>
            <a:p>
              <a:pPr algn="ctr"/>
              <a:r>
                <a:rPr lang="en-US" dirty="0"/>
                <a:t>0</a:t>
              </a:r>
              <a:endParaRPr lang="en-CA" dirty="0"/>
            </a:p>
          </p:txBody>
        </p:sp>
        <p:sp>
          <p:nvSpPr>
            <p:cNvPr id="179" name="TextBox 178">
              <a:extLst>
                <a:ext uri="{FF2B5EF4-FFF2-40B4-BE49-F238E27FC236}">
                  <a16:creationId xmlns:a16="http://schemas.microsoft.com/office/drawing/2014/main" id="{41210245-F377-442A-B0C8-F6D804D7C6EA}"/>
                </a:ext>
              </a:extLst>
            </p:cNvPr>
            <p:cNvSpPr txBox="1"/>
            <p:nvPr/>
          </p:nvSpPr>
          <p:spPr>
            <a:xfrm>
              <a:off x="5569453" y="472244"/>
              <a:ext cx="372533" cy="368276"/>
            </a:xfrm>
            <a:prstGeom prst="rect">
              <a:avLst/>
            </a:prstGeom>
            <a:noFill/>
          </p:spPr>
          <p:txBody>
            <a:bodyPr wrap="square" rtlCol="0">
              <a:spAutoFit/>
            </a:bodyPr>
            <a:lstStyle/>
            <a:p>
              <a:pPr algn="ctr"/>
              <a:r>
                <a:rPr lang="en-US" dirty="0"/>
                <a:t>0</a:t>
              </a:r>
              <a:endParaRPr lang="en-CA" dirty="0"/>
            </a:p>
          </p:txBody>
        </p:sp>
        <p:sp>
          <p:nvSpPr>
            <p:cNvPr id="180" name="Rectangle 179">
              <a:extLst>
                <a:ext uri="{FF2B5EF4-FFF2-40B4-BE49-F238E27FC236}">
                  <a16:creationId xmlns:a16="http://schemas.microsoft.com/office/drawing/2014/main" id="{75325F95-FCC9-445B-A258-DF11033A3D6C}"/>
                </a:ext>
              </a:extLst>
            </p:cNvPr>
            <p:cNvSpPr/>
            <p:nvPr/>
          </p:nvSpPr>
          <p:spPr>
            <a:xfrm>
              <a:off x="439749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0C3D6F75-4F02-4DEE-B9A9-C59338382C3C}"/>
                </a:ext>
              </a:extLst>
            </p:cNvPr>
            <p:cNvSpPr/>
            <p:nvPr/>
          </p:nvSpPr>
          <p:spPr>
            <a:xfrm>
              <a:off x="4790013"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9977E416-92F6-498D-A227-7DAEDF67D2B3}"/>
                </a:ext>
              </a:extLst>
            </p:cNvPr>
            <p:cNvSpPr/>
            <p:nvPr/>
          </p:nvSpPr>
          <p:spPr>
            <a:xfrm>
              <a:off x="517842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08BACA08-8FFF-4C61-9528-0A4885019E7D}"/>
                </a:ext>
              </a:extLst>
            </p:cNvPr>
            <p:cNvSpPr/>
            <p:nvPr/>
          </p:nvSpPr>
          <p:spPr>
            <a:xfrm>
              <a:off x="556683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772B9872-F4D0-4A63-AC03-7E51E4FCB39F}"/>
                </a:ext>
              </a:extLst>
            </p:cNvPr>
            <p:cNvSpPr/>
            <p:nvPr/>
          </p:nvSpPr>
          <p:spPr>
            <a:xfrm>
              <a:off x="4004850"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5" name="TextBox 184">
              <a:extLst>
                <a:ext uri="{FF2B5EF4-FFF2-40B4-BE49-F238E27FC236}">
                  <a16:creationId xmlns:a16="http://schemas.microsoft.com/office/drawing/2014/main" id="{CE194785-23B8-4210-BCF0-481C147B22B1}"/>
                </a:ext>
              </a:extLst>
            </p:cNvPr>
            <p:cNvSpPr txBox="1"/>
            <p:nvPr/>
          </p:nvSpPr>
          <p:spPr>
            <a:xfrm>
              <a:off x="4000619" y="861080"/>
              <a:ext cx="372533" cy="368276"/>
            </a:xfrm>
            <a:prstGeom prst="rect">
              <a:avLst/>
            </a:prstGeom>
            <a:noFill/>
          </p:spPr>
          <p:txBody>
            <a:bodyPr wrap="square" rtlCol="0">
              <a:spAutoFit/>
            </a:bodyPr>
            <a:lstStyle/>
            <a:p>
              <a:pPr algn="ctr"/>
              <a:r>
                <a:rPr lang="en-US" dirty="0"/>
                <a:t>0</a:t>
              </a:r>
              <a:endParaRPr lang="en-CA" dirty="0"/>
            </a:p>
          </p:txBody>
        </p:sp>
        <p:sp>
          <p:nvSpPr>
            <p:cNvPr id="186" name="TextBox 185">
              <a:extLst>
                <a:ext uri="{FF2B5EF4-FFF2-40B4-BE49-F238E27FC236}">
                  <a16:creationId xmlns:a16="http://schemas.microsoft.com/office/drawing/2014/main" id="{E3E1CB51-757B-470D-97B6-6653EAAF6619}"/>
                </a:ext>
              </a:extLst>
            </p:cNvPr>
            <p:cNvSpPr txBox="1"/>
            <p:nvPr/>
          </p:nvSpPr>
          <p:spPr>
            <a:xfrm>
              <a:off x="4311813" y="861080"/>
              <a:ext cx="552919" cy="369332"/>
            </a:xfrm>
            <a:prstGeom prst="rect">
              <a:avLst/>
            </a:prstGeom>
            <a:noFill/>
          </p:spPr>
          <p:txBody>
            <a:bodyPr wrap="square" rtlCol="0">
              <a:spAutoFit/>
            </a:bodyPr>
            <a:lstStyle/>
            <a:p>
              <a:pPr algn="ctr"/>
              <a:r>
                <a:rPr lang="en-US" dirty="0"/>
                <a:t>4</a:t>
              </a:r>
              <a:endParaRPr lang="en-CA" dirty="0"/>
            </a:p>
          </p:txBody>
        </p:sp>
        <p:sp>
          <p:nvSpPr>
            <p:cNvPr id="187" name="TextBox 186">
              <a:extLst>
                <a:ext uri="{FF2B5EF4-FFF2-40B4-BE49-F238E27FC236}">
                  <a16:creationId xmlns:a16="http://schemas.microsoft.com/office/drawing/2014/main" id="{04EDED50-D182-45B1-9D2C-FA3374D2E0D7}"/>
                </a:ext>
              </a:extLst>
            </p:cNvPr>
            <p:cNvSpPr txBox="1"/>
            <p:nvPr/>
          </p:nvSpPr>
          <p:spPr>
            <a:xfrm>
              <a:off x="5569453" y="861080"/>
              <a:ext cx="372533" cy="368276"/>
            </a:xfrm>
            <a:prstGeom prst="rect">
              <a:avLst/>
            </a:prstGeom>
            <a:noFill/>
          </p:spPr>
          <p:txBody>
            <a:bodyPr wrap="square" rtlCol="0">
              <a:spAutoFit/>
            </a:bodyPr>
            <a:lstStyle/>
            <a:p>
              <a:pPr algn="ctr"/>
              <a:r>
                <a:rPr lang="en-US" dirty="0"/>
                <a:t>0</a:t>
              </a:r>
              <a:endParaRPr lang="en-CA" dirty="0"/>
            </a:p>
          </p:txBody>
        </p:sp>
        <p:sp>
          <p:nvSpPr>
            <p:cNvPr id="188" name="Rectangle 187">
              <a:extLst>
                <a:ext uri="{FF2B5EF4-FFF2-40B4-BE49-F238E27FC236}">
                  <a16:creationId xmlns:a16="http://schemas.microsoft.com/office/drawing/2014/main" id="{496CA2F2-DC36-49BB-A029-6D761CE7D5E9}"/>
                </a:ext>
              </a:extLst>
            </p:cNvPr>
            <p:cNvSpPr/>
            <p:nvPr/>
          </p:nvSpPr>
          <p:spPr>
            <a:xfrm>
              <a:off x="439749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FA17CF25-6D8D-49DA-B5E3-F98C4E714C61}"/>
                </a:ext>
              </a:extLst>
            </p:cNvPr>
            <p:cNvSpPr/>
            <p:nvPr/>
          </p:nvSpPr>
          <p:spPr>
            <a:xfrm>
              <a:off x="4790013"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0" name="Rectangle 189">
              <a:extLst>
                <a:ext uri="{FF2B5EF4-FFF2-40B4-BE49-F238E27FC236}">
                  <a16:creationId xmlns:a16="http://schemas.microsoft.com/office/drawing/2014/main" id="{B262DE78-B0F0-4D64-A1A5-AE0F647D5F15}"/>
                </a:ext>
              </a:extLst>
            </p:cNvPr>
            <p:cNvSpPr/>
            <p:nvPr/>
          </p:nvSpPr>
          <p:spPr>
            <a:xfrm>
              <a:off x="517842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37406CBD-4DFA-4A43-91A6-3864B3D2DBEC}"/>
                </a:ext>
              </a:extLst>
            </p:cNvPr>
            <p:cNvSpPr/>
            <p:nvPr/>
          </p:nvSpPr>
          <p:spPr>
            <a:xfrm>
              <a:off x="556683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1B3635F9-361A-4947-A2EF-7B7E1376DC83}"/>
                </a:ext>
              </a:extLst>
            </p:cNvPr>
            <p:cNvSpPr/>
            <p:nvPr/>
          </p:nvSpPr>
          <p:spPr>
            <a:xfrm>
              <a:off x="4004850"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3" name="TextBox 192">
              <a:extLst>
                <a:ext uri="{FF2B5EF4-FFF2-40B4-BE49-F238E27FC236}">
                  <a16:creationId xmlns:a16="http://schemas.microsoft.com/office/drawing/2014/main" id="{ED0C545E-47AF-4E80-90BB-2272E0746ABC}"/>
                </a:ext>
              </a:extLst>
            </p:cNvPr>
            <p:cNvSpPr txBox="1"/>
            <p:nvPr/>
          </p:nvSpPr>
          <p:spPr>
            <a:xfrm>
              <a:off x="4000619" y="1252045"/>
              <a:ext cx="372533" cy="368276"/>
            </a:xfrm>
            <a:prstGeom prst="rect">
              <a:avLst/>
            </a:prstGeom>
            <a:noFill/>
          </p:spPr>
          <p:txBody>
            <a:bodyPr wrap="square" rtlCol="0">
              <a:spAutoFit/>
            </a:bodyPr>
            <a:lstStyle/>
            <a:p>
              <a:pPr algn="ctr"/>
              <a:r>
                <a:rPr lang="en-US" dirty="0"/>
                <a:t>0</a:t>
              </a:r>
              <a:endParaRPr lang="en-CA" dirty="0"/>
            </a:p>
          </p:txBody>
        </p:sp>
        <p:sp>
          <p:nvSpPr>
            <p:cNvPr id="194" name="TextBox 193">
              <a:extLst>
                <a:ext uri="{FF2B5EF4-FFF2-40B4-BE49-F238E27FC236}">
                  <a16:creationId xmlns:a16="http://schemas.microsoft.com/office/drawing/2014/main" id="{6506B9C9-6276-400B-972F-E698A127C16B}"/>
                </a:ext>
              </a:extLst>
            </p:cNvPr>
            <p:cNvSpPr txBox="1"/>
            <p:nvPr/>
          </p:nvSpPr>
          <p:spPr>
            <a:xfrm>
              <a:off x="4694461" y="1252045"/>
              <a:ext cx="561162" cy="369332"/>
            </a:xfrm>
            <a:prstGeom prst="rect">
              <a:avLst/>
            </a:prstGeom>
            <a:noFill/>
          </p:spPr>
          <p:txBody>
            <a:bodyPr wrap="square" rtlCol="0">
              <a:spAutoFit/>
            </a:bodyPr>
            <a:lstStyle/>
            <a:p>
              <a:pPr algn="ctr"/>
              <a:r>
                <a:rPr lang="en-US" dirty="0"/>
                <a:t>5</a:t>
              </a:r>
              <a:endParaRPr lang="en-CA" sz="3200" dirty="0"/>
            </a:p>
          </p:txBody>
        </p:sp>
        <p:sp>
          <p:nvSpPr>
            <p:cNvPr id="195" name="TextBox 194">
              <a:extLst>
                <a:ext uri="{FF2B5EF4-FFF2-40B4-BE49-F238E27FC236}">
                  <a16:creationId xmlns:a16="http://schemas.microsoft.com/office/drawing/2014/main" id="{3D4343B7-E568-4BFB-918B-0D9654489922}"/>
                </a:ext>
              </a:extLst>
            </p:cNvPr>
            <p:cNvSpPr txBox="1"/>
            <p:nvPr/>
          </p:nvSpPr>
          <p:spPr>
            <a:xfrm>
              <a:off x="5089256" y="1252045"/>
              <a:ext cx="552919" cy="369332"/>
            </a:xfrm>
            <a:prstGeom prst="rect">
              <a:avLst/>
            </a:prstGeom>
            <a:noFill/>
          </p:spPr>
          <p:txBody>
            <a:bodyPr wrap="square" rtlCol="0">
              <a:spAutoFit/>
            </a:bodyPr>
            <a:lstStyle/>
            <a:p>
              <a:pPr algn="ctr"/>
              <a:r>
                <a:rPr lang="en-US" dirty="0"/>
                <a:t>4</a:t>
              </a:r>
              <a:endParaRPr lang="en-CA" dirty="0"/>
            </a:p>
          </p:txBody>
        </p:sp>
        <p:sp>
          <p:nvSpPr>
            <p:cNvPr id="196" name="TextBox 195">
              <a:extLst>
                <a:ext uri="{FF2B5EF4-FFF2-40B4-BE49-F238E27FC236}">
                  <a16:creationId xmlns:a16="http://schemas.microsoft.com/office/drawing/2014/main" id="{602647D4-628A-4702-8D5F-E4FDA0472E84}"/>
                </a:ext>
              </a:extLst>
            </p:cNvPr>
            <p:cNvSpPr txBox="1"/>
            <p:nvPr/>
          </p:nvSpPr>
          <p:spPr>
            <a:xfrm>
              <a:off x="5569453" y="1252045"/>
              <a:ext cx="372533" cy="368276"/>
            </a:xfrm>
            <a:prstGeom prst="rect">
              <a:avLst/>
            </a:prstGeom>
            <a:noFill/>
          </p:spPr>
          <p:txBody>
            <a:bodyPr wrap="square" rtlCol="0">
              <a:spAutoFit/>
            </a:bodyPr>
            <a:lstStyle/>
            <a:p>
              <a:pPr algn="ctr"/>
              <a:r>
                <a:rPr lang="en-US" dirty="0"/>
                <a:t>0</a:t>
              </a:r>
              <a:endParaRPr lang="en-CA" dirty="0"/>
            </a:p>
          </p:txBody>
        </p:sp>
        <p:sp>
          <p:nvSpPr>
            <p:cNvPr id="197" name="Rectangle 196">
              <a:extLst>
                <a:ext uri="{FF2B5EF4-FFF2-40B4-BE49-F238E27FC236}">
                  <a16:creationId xmlns:a16="http://schemas.microsoft.com/office/drawing/2014/main" id="{6B670CF0-BF74-49D7-89FA-73959D1FD244}"/>
                </a:ext>
              </a:extLst>
            </p:cNvPr>
            <p:cNvSpPr/>
            <p:nvPr/>
          </p:nvSpPr>
          <p:spPr>
            <a:xfrm>
              <a:off x="439749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9" name="Rectangle 198">
              <a:extLst>
                <a:ext uri="{FF2B5EF4-FFF2-40B4-BE49-F238E27FC236}">
                  <a16:creationId xmlns:a16="http://schemas.microsoft.com/office/drawing/2014/main" id="{54A8313E-798F-46C5-BEDD-01BB6FE4873D}"/>
                </a:ext>
              </a:extLst>
            </p:cNvPr>
            <p:cNvSpPr/>
            <p:nvPr/>
          </p:nvSpPr>
          <p:spPr>
            <a:xfrm>
              <a:off x="4790013"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0" name="Rectangle 199">
              <a:extLst>
                <a:ext uri="{FF2B5EF4-FFF2-40B4-BE49-F238E27FC236}">
                  <a16:creationId xmlns:a16="http://schemas.microsoft.com/office/drawing/2014/main" id="{F9F53763-B337-4043-8246-F2E485D3C31B}"/>
                </a:ext>
              </a:extLst>
            </p:cNvPr>
            <p:cNvSpPr/>
            <p:nvPr/>
          </p:nvSpPr>
          <p:spPr>
            <a:xfrm>
              <a:off x="517842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1" name="Rectangle 200">
              <a:extLst>
                <a:ext uri="{FF2B5EF4-FFF2-40B4-BE49-F238E27FC236}">
                  <a16:creationId xmlns:a16="http://schemas.microsoft.com/office/drawing/2014/main" id="{5B7B9507-790F-4B4D-8EF9-3147BDA49A25}"/>
                </a:ext>
              </a:extLst>
            </p:cNvPr>
            <p:cNvSpPr/>
            <p:nvPr/>
          </p:nvSpPr>
          <p:spPr>
            <a:xfrm>
              <a:off x="556683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2" name="Rectangle 201">
              <a:extLst>
                <a:ext uri="{FF2B5EF4-FFF2-40B4-BE49-F238E27FC236}">
                  <a16:creationId xmlns:a16="http://schemas.microsoft.com/office/drawing/2014/main" id="{4636DB6C-2037-4553-B819-123E569AA022}"/>
                </a:ext>
              </a:extLst>
            </p:cNvPr>
            <p:cNvSpPr/>
            <p:nvPr/>
          </p:nvSpPr>
          <p:spPr>
            <a:xfrm>
              <a:off x="4004850"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3" name="TextBox 202">
              <a:extLst>
                <a:ext uri="{FF2B5EF4-FFF2-40B4-BE49-F238E27FC236}">
                  <a16:creationId xmlns:a16="http://schemas.microsoft.com/office/drawing/2014/main" id="{FD7AC7F1-D6A0-4C9A-B2F3-5AE2E5BE8E66}"/>
                </a:ext>
              </a:extLst>
            </p:cNvPr>
            <p:cNvSpPr txBox="1"/>
            <p:nvPr/>
          </p:nvSpPr>
          <p:spPr>
            <a:xfrm>
              <a:off x="4000619" y="1639364"/>
              <a:ext cx="372533" cy="368276"/>
            </a:xfrm>
            <a:prstGeom prst="rect">
              <a:avLst/>
            </a:prstGeom>
            <a:noFill/>
          </p:spPr>
          <p:txBody>
            <a:bodyPr wrap="square" rtlCol="0">
              <a:spAutoFit/>
            </a:bodyPr>
            <a:lstStyle/>
            <a:p>
              <a:pPr algn="ctr"/>
              <a:r>
                <a:rPr lang="en-US" dirty="0"/>
                <a:t>0</a:t>
              </a:r>
              <a:endParaRPr lang="en-CA" dirty="0"/>
            </a:p>
          </p:txBody>
        </p:sp>
        <p:sp>
          <p:nvSpPr>
            <p:cNvPr id="204" name="TextBox 203">
              <a:extLst>
                <a:ext uri="{FF2B5EF4-FFF2-40B4-BE49-F238E27FC236}">
                  <a16:creationId xmlns:a16="http://schemas.microsoft.com/office/drawing/2014/main" id="{8C9FC891-222D-4D91-8AA6-20183A400464}"/>
                </a:ext>
              </a:extLst>
            </p:cNvPr>
            <p:cNvSpPr txBox="1"/>
            <p:nvPr/>
          </p:nvSpPr>
          <p:spPr>
            <a:xfrm>
              <a:off x="4297119" y="1639364"/>
              <a:ext cx="552919" cy="369332"/>
            </a:xfrm>
            <a:prstGeom prst="rect">
              <a:avLst/>
            </a:prstGeom>
            <a:noFill/>
          </p:spPr>
          <p:txBody>
            <a:bodyPr wrap="square" rtlCol="0">
              <a:spAutoFit/>
            </a:bodyPr>
            <a:lstStyle/>
            <a:p>
              <a:pPr algn="ctr"/>
              <a:r>
                <a:rPr lang="en-US" dirty="0"/>
                <a:t>4</a:t>
              </a:r>
            </a:p>
          </p:txBody>
        </p:sp>
        <p:sp>
          <p:nvSpPr>
            <p:cNvPr id="205" name="TextBox 204">
              <a:extLst>
                <a:ext uri="{FF2B5EF4-FFF2-40B4-BE49-F238E27FC236}">
                  <a16:creationId xmlns:a16="http://schemas.microsoft.com/office/drawing/2014/main" id="{1E047AC5-D61E-47FE-AF23-CA8B210A6BFF}"/>
                </a:ext>
              </a:extLst>
            </p:cNvPr>
            <p:cNvSpPr txBox="1"/>
            <p:nvPr/>
          </p:nvSpPr>
          <p:spPr>
            <a:xfrm>
              <a:off x="4705291" y="1639364"/>
              <a:ext cx="550332" cy="369332"/>
            </a:xfrm>
            <a:prstGeom prst="rect">
              <a:avLst/>
            </a:prstGeom>
            <a:noFill/>
          </p:spPr>
          <p:txBody>
            <a:bodyPr wrap="square" rtlCol="0">
              <a:spAutoFit/>
            </a:bodyPr>
            <a:lstStyle/>
            <a:p>
              <a:pPr algn="ctr"/>
              <a:r>
                <a:rPr lang="en-US" dirty="0"/>
                <a:t>4</a:t>
              </a:r>
              <a:endParaRPr lang="en-CA" dirty="0"/>
            </a:p>
          </p:txBody>
        </p:sp>
        <p:sp>
          <p:nvSpPr>
            <p:cNvPr id="206" name="TextBox 205">
              <a:extLst>
                <a:ext uri="{FF2B5EF4-FFF2-40B4-BE49-F238E27FC236}">
                  <a16:creationId xmlns:a16="http://schemas.microsoft.com/office/drawing/2014/main" id="{0786756C-D74D-4B34-BBB2-656D680B03D2}"/>
                </a:ext>
              </a:extLst>
            </p:cNvPr>
            <p:cNvSpPr txBox="1"/>
            <p:nvPr/>
          </p:nvSpPr>
          <p:spPr>
            <a:xfrm>
              <a:off x="5569453" y="1639364"/>
              <a:ext cx="372533" cy="368276"/>
            </a:xfrm>
            <a:prstGeom prst="rect">
              <a:avLst/>
            </a:prstGeom>
            <a:noFill/>
          </p:spPr>
          <p:txBody>
            <a:bodyPr wrap="square" rtlCol="0">
              <a:spAutoFit/>
            </a:bodyPr>
            <a:lstStyle/>
            <a:p>
              <a:pPr algn="ctr"/>
              <a:r>
                <a:rPr lang="en-US" dirty="0"/>
                <a:t>0</a:t>
              </a:r>
              <a:endParaRPr lang="en-CA" dirty="0"/>
            </a:p>
          </p:txBody>
        </p:sp>
        <p:sp>
          <p:nvSpPr>
            <p:cNvPr id="207" name="Rectangle 206">
              <a:extLst>
                <a:ext uri="{FF2B5EF4-FFF2-40B4-BE49-F238E27FC236}">
                  <a16:creationId xmlns:a16="http://schemas.microsoft.com/office/drawing/2014/main" id="{6D4F5765-1F14-4F53-A9D7-20A118DDD28E}"/>
                </a:ext>
              </a:extLst>
            </p:cNvPr>
            <p:cNvSpPr/>
            <p:nvPr/>
          </p:nvSpPr>
          <p:spPr>
            <a:xfrm>
              <a:off x="439749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8" name="Rectangle 207">
              <a:extLst>
                <a:ext uri="{FF2B5EF4-FFF2-40B4-BE49-F238E27FC236}">
                  <a16:creationId xmlns:a16="http://schemas.microsoft.com/office/drawing/2014/main" id="{15B0FB6A-F0B9-4EF2-B2BB-090417AC3C72}"/>
                </a:ext>
              </a:extLst>
            </p:cNvPr>
            <p:cNvSpPr/>
            <p:nvPr/>
          </p:nvSpPr>
          <p:spPr>
            <a:xfrm>
              <a:off x="4790013"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9" name="Rectangle 208">
              <a:extLst>
                <a:ext uri="{FF2B5EF4-FFF2-40B4-BE49-F238E27FC236}">
                  <a16:creationId xmlns:a16="http://schemas.microsoft.com/office/drawing/2014/main" id="{55D81499-4BF7-41E8-BDC2-0159BFC329D9}"/>
                </a:ext>
              </a:extLst>
            </p:cNvPr>
            <p:cNvSpPr/>
            <p:nvPr/>
          </p:nvSpPr>
          <p:spPr>
            <a:xfrm>
              <a:off x="517842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0" name="Rectangle 209">
              <a:extLst>
                <a:ext uri="{FF2B5EF4-FFF2-40B4-BE49-F238E27FC236}">
                  <a16:creationId xmlns:a16="http://schemas.microsoft.com/office/drawing/2014/main" id="{67E3CF09-4B49-4676-8EA4-07F0BCAEC3A3}"/>
                </a:ext>
              </a:extLst>
            </p:cNvPr>
            <p:cNvSpPr/>
            <p:nvPr/>
          </p:nvSpPr>
          <p:spPr>
            <a:xfrm>
              <a:off x="556683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1" name="Rectangle 210">
              <a:extLst>
                <a:ext uri="{FF2B5EF4-FFF2-40B4-BE49-F238E27FC236}">
                  <a16:creationId xmlns:a16="http://schemas.microsoft.com/office/drawing/2014/main" id="{BE8864BE-AED2-4BAA-9D6E-D2CC3DFF2D59}"/>
                </a:ext>
              </a:extLst>
            </p:cNvPr>
            <p:cNvSpPr/>
            <p:nvPr/>
          </p:nvSpPr>
          <p:spPr>
            <a:xfrm>
              <a:off x="4004850"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2" name="TextBox 211">
              <a:extLst>
                <a:ext uri="{FF2B5EF4-FFF2-40B4-BE49-F238E27FC236}">
                  <a16:creationId xmlns:a16="http://schemas.microsoft.com/office/drawing/2014/main" id="{BD978B2C-2C51-4264-8414-85C439DDA079}"/>
                </a:ext>
              </a:extLst>
            </p:cNvPr>
            <p:cNvSpPr txBox="1"/>
            <p:nvPr/>
          </p:nvSpPr>
          <p:spPr>
            <a:xfrm>
              <a:off x="4000619" y="2029621"/>
              <a:ext cx="372533" cy="368276"/>
            </a:xfrm>
            <a:prstGeom prst="rect">
              <a:avLst/>
            </a:prstGeom>
            <a:noFill/>
          </p:spPr>
          <p:txBody>
            <a:bodyPr wrap="square" rtlCol="0">
              <a:spAutoFit/>
            </a:bodyPr>
            <a:lstStyle/>
            <a:p>
              <a:pPr algn="ctr"/>
              <a:r>
                <a:rPr lang="en-US" dirty="0"/>
                <a:t>0</a:t>
              </a:r>
              <a:endParaRPr lang="en-CA" dirty="0"/>
            </a:p>
          </p:txBody>
        </p:sp>
        <p:sp>
          <p:nvSpPr>
            <p:cNvPr id="213" name="TextBox 212">
              <a:extLst>
                <a:ext uri="{FF2B5EF4-FFF2-40B4-BE49-F238E27FC236}">
                  <a16:creationId xmlns:a16="http://schemas.microsoft.com/office/drawing/2014/main" id="{9678E948-013B-48A1-BE4D-CAF3E1897AEF}"/>
                </a:ext>
              </a:extLst>
            </p:cNvPr>
            <p:cNvSpPr txBox="1"/>
            <p:nvPr/>
          </p:nvSpPr>
          <p:spPr>
            <a:xfrm>
              <a:off x="4403253" y="2029621"/>
              <a:ext cx="372533" cy="368276"/>
            </a:xfrm>
            <a:prstGeom prst="rect">
              <a:avLst/>
            </a:prstGeom>
            <a:noFill/>
          </p:spPr>
          <p:txBody>
            <a:bodyPr wrap="square" rtlCol="0">
              <a:spAutoFit/>
            </a:bodyPr>
            <a:lstStyle/>
            <a:p>
              <a:pPr algn="ctr"/>
              <a:r>
                <a:rPr lang="en-US" dirty="0"/>
                <a:t>0</a:t>
              </a:r>
              <a:endParaRPr lang="en-CA" dirty="0"/>
            </a:p>
          </p:txBody>
        </p:sp>
        <p:sp>
          <p:nvSpPr>
            <p:cNvPr id="214" name="TextBox 213">
              <a:extLst>
                <a:ext uri="{FF2B5EF4-FFF2-40B4-BE49-F238E27FC236}">
                  <a16:creationId xmlns:a16="http://schemas.microsoft.com/office/drawing/2014/main" id="{55C39343-E2C0-4463-BE76-683B2D351699}"/>
                </a:ext>
              </a:extLst>
            </p:cNvPr>
            <p:cNvSpPr txBox="1"/>
            <p:nvPr/>
          </p:nvSpPr>
          <p:spPr>
            <a:xfrm>
              <a:off x="4781547" y="2029621"/>
              <a:ext cx="372533" cy="368276"/>
            </a:xfrm>
            <a:prstGeom prst="rect">
              <a:avLst/>
            </a:prstGeom>
            <a:noFill/>
          </p:spPr>
          <p:txBody>
            <a:bodyPr wrap="square" rtlCol="0">
              <a:spAutoFit/>
            </a:bodyPr>
            <a:lstStyle/>
            <a:p>
              <a:pPr algn="ctr"/>
              <a:r>
                <a:rPr lang="en-US" dirty="0"/>
                <a:t>0</a:t>
              </a:r>
              <a:endParaRPr lang="en-CA" dirty="0"/>
            </a:p>
          </p:txBody>
        </p:sp>
        <p:sp>
          <p:nvSpPr>
            <p:cNvPr id="215" name="TextBox 214">
              <a:extLst>
                <a:ext uri="{FF2B5EF4-FFF2-40B4-BE49-F238E27FC236}">
                  <a16:creationId xmlns:a16="http://schemas.microsoft.com/office/drawing/2014/main" id="{AF886C93-FBDA-476F-B4F5-E6E6A944E9D2}"/>
                </a:ext>
              </a:extLst>
            </p:cNvPr>
            <p:cNvSpPr txBox="1"/>
            <p:nvPr/>
          </p:nvSpPr>
          <p:spPr>
            <a:xfrm>
              <a:off x="5171496" y="2029621"/>
              <a:ext cx="372533" cy="368276"/>
            </a:xfrm>
            <a:prstGeom prst="rect">
              <a:avLst/>
            </a:prstGeom>
            <a:noFill/>
          </p:spPr>
          <p:txBody>
            <a:bodyPr wrap="square" rtlCol="0">
              <a:spAutoFit/>
            </a:bodyPr>
            <a:lstStyle/>
            <a:p>
              <a:pPr algn="ctr"/>
              <a:r>
                <a:rPr lang="en-US" dirty="0"/>
                <a:t>0</a:t>
              </a:r>
              <a:endParaRPr lang="en-CA" dirty="0"/>
            </a:p>
          </p:txBody>
        </p:sp>
        <p:sp>
          <p:nvSpPr>
            <p:cNvPr id="216" name="TextBox 215">
              <a:extLst>
                <a:ext uri="{FF2B5EF4-FFF2-40B4-BE49-F238E27FC236}">
                  <a16:creationId xmlns:a16="http://schemas.microsoft.com/office/drawing/2014/main" id="{8E8A252C-DFF8-42B2-AAE2-85CBCFEE6496}"/>
                </a:ext>
              </a:extLst>
            </p:cNvPr>
            <p:cNvSpPr txBox="1"/>
            <p:nvPr/>
          </p:nvSpPr>
          <p:spPr>
            <a:xfrm>
              <a:off x="5569453" y="2029621"/>
              <a:ext cx="372533" cy="368276"/>
            </a:xfrm>
            <a:prstGeom prst="rect">
              <a:avLst/>
            </a:prstGeom>
            <a:noFill/>
          </p:spPr>
          <p:txBody>
            <a:bodyPr wrap="square" rtlCol="0">
              <a:spAutoFit/>
            </a:bodyPr>
            <a:lstStyle/>
            <a:p>
              <a:pPr algn="ctr"/>
              <a:r>
                <a:rPr lang="en-US" dirty="0"/>
                <a:t>0</a:t>
              </a:r>
              <a:endParaRPr lang="en-CA" dirty="0"/>
            </a:p>
          </p:txBody>
        </p:sp>
      </p:grpSp>
      <p:sp>
        <p:nvSpPr>
          <p:cNvPr id="217" name="TextBox 216">
            <a:extLst>
              <a:ext uri="{FF2B5EF4-FFF2-40B4-BE49-F238E27FC236}">
                <a16:creationId xmlns:a16="http://schemas.microsoft.com/office/drawing/2014/main" id="{48E46156-CF04-439E-B97C-FA77C6499A74}"/>
              </a:ext>
            </a:extLst>
          </p:cNvPr>
          <p:cNvSpPr txBox="1"/>
          <p:nvPr/>
        </p:nvSpPr>
        <p:spPr>
          <a:xfrm>
            <a:off x="1169228" y="2534751"/>
            <a:ext cx="552919" cy="369332"/>
          </a:xfrm>
          <a:prstGeom prst="rect">
            <a:avLst/>
          </a:prstGeom>
          <a:noFill/>
        </p:spPr>
        <p:txBody>
          <a:bodyPr wrap="square" rtlCol="0">
            <a:spAutoFit/>
          </a:bodyPr>
          <a:lstStyle/>
          <a:p>
            <a:pPr algn="ctr"/>
            <a:r>
              <a:rPr lang="en-US" dirty="0"/>
              <a:t>4</a:t>
            </a:r>
            <a:endParaRPr lang="en-CA" dirty="0"/>
          </a:p>
        </p:txBody>
      </p:sp>
      <p:sp>
        <p:nvSpPr>
          <p:cNvPr id="218" name="TextBox 217">
            <a:extLst>
              <a:ext uri="{FF2B5EF4-FFF2-40B4-BE49-F238E27FC236}">
                <a16:creationId xmlns:a16="http://schemas.microsoft.com/office/drawing/2014/main" id="{2747EE2E-0180-47C4-B40F-46931BB1AE9E}"/>
              </a:ext>
            </a:extLst>
          </p:cNvPr>
          <p:cNvSpPr txBox="1"/>
          <p:nvPr/>
        </p:nvSpPr>
        <p:spPr>
          <a:xfrm>
            <a:off x="1553193" y="2534029"/>
            <a:ext cx="552919" cy="369332"/>
          </a:xfrm>
          <a:prstGeom prst="rect">
            <a:avLst/>
          </a:prstGeom>
          <a:noFill/>
        </p:spPr>
        <p:txBody>
          <a:bodyPr wrap="square" rtlCol="0">
            <a:spAutoFit/>
          </a:bodyPr>
          <a:lstStyle/>
          <a:p>
            <a:pPr algn="ctr"/>
            <a:r>
              <a:rPr lang="en-US" dirty="0"/>
              <a:t>4</a:t>
            </a:r>
            <a:endParaRPr lang="en-CA" dirty="0"/>
          </a:p>
        </p:txBody>
      </p:sp>
      <p:sp>
        <p:nvSpPr>
          <p:cNvPr id="219" name="TextBox 218">
            <a:extLst>
              <a:ext uri="{FF2B5EF4-FFF2-40B4-BE49-F238E27FC236}">
                <a16:creationId xmlns:a16="http://schemas.microsoft.com/office/drawing/2014/main" id="{15B40DE3-267C-4515-9EE6-3D3037C5EDF6}"/>
              </a:ext>
            </a:extLst>
          </p:cNvPr>
          <p:cNvSpPr txBox="1"/>
          <p:nvPr/>
        </p:nvSpPr>
        <p:spPr>
          <a:xfrm>
            <a:off x="765609" y="2939412"/>
            <a:ext cx="552919" cy="369332"/>
          </a:xfrm>
          <a:prstGeom prst="rect">
            <a:avLst/>
          </a:prstGeom>
          <a:noFill/>
        </p:spPr>
        <p:txBody>
          <a:bodyPr wrap="square" rtlCol="0">
            <a:spAutoFit/>
          </a:bodyPr>
          <a:lstStyle/>
          <a:p>
            <a:pPr algn="ctr"/>
            <a:r>
              <a:rPr lang="en-US" dirty="0"/>
              <a:t>4</a:t>
            </a:r>
            <a:endParaRPr lang="en-CA" dirty="0"/>
          </a:p>
        </p:txBody>
      </p:sp>
      <p:grpSp>
        <p:nvGrpSpPr>
          <p:cNvPr id="220" name="Group 219">
            <a:extLst>
              <a:ext uri="{FF2B5EF4-FFF2-40B4-BE49-F238E27FC236}">
                <a16:creationId xmlns:a16="http://schemas.microsoft.com/office/drawing/2014/main" id="{3494C0A1-D8F8-4A1F-A747-0A1AB8350E82}"/>
              </a:ext>
            </a:extLst>
          </p:cNvPr>
          <p:cNvGrpSpPr/>
          <p:nvPr/>
        </p:nvGrpSpPr>
        <p:grpSpPr>
          <a:xfrm>
            <a:off x="480959" y="2159494"/>
            <a:ext cx="1932257" cy="1929168"/>
            <a:chOff x="5828955" y="463199"/>
            <a:chExt cx="1932257" cy="1929168"/>
          </a:xfrm>
        </p:grpSpPr>
        <p:sp>
          <p:nvSpPr>
            <p:cNvPr id="221" name="Rectangle 220">
              <a:extLst>
                <a:ext uri="{FF2B5EF4-FFF2-40B4-BE49-F238E27FC236}">
                  <a16:creationId xmlns:a16="http://schemas.microsoft.com/office/drawing/2014/main" id="{E11689F5-F005-4538-9BCA-BEB1F892690F}"/>
                </a:ext>
              </a:extLst>
            </p:cNvPr>
            <p:cNvSpPr/>
            <p:nvPr/>
          </p:nvSpPr>
          <p:spPr>
            <a:xfrm>
              <a:off x="5828957" y="463200"/>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2" name="Rectangle 221">
              <a:extLst>
                <a:ext uri="{FF2B5EF4-FFF2-40B4-BE49-F238E27FC236}">
                  <a16:creationId xmlns:a16="http://schemas.microsoft.com/office/drawing/2014/main" id="{97F6176B-A2D6-4E1B-BB6D-CA0D507360AD}"/>
                </a:ext>
              </a:extLst>
            </p:cNvPr>
            <p:cNvSpPr/>
            <p:nvPr/>
          </p:nvSpPr>
          <p:spPr>
            <a:xfrm>
              <a:off x="6217461" y="463200"/>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3" name="Rectangle 222">
              <a:extLst>
                <a:ext uri="{FF2B5EF4-FFF2-40B4-BE49-F238E27FC236}">
                  <a16:creationId xmlns:a16="http://schemas.microsoft.com/office/drawing/2014/main" id="{3459D49C-FE0F-49A8-A834-E0F67729AF1D}"/>
                </a:ext>
              </a:extLst>
            </p:cNvPr>
            <p:cNvSpPr/>
            <p:nvPr/>
          </p:nvSpPr>
          <p:spPr>
            <a:xfrm>
              <a:off x="6607524" y="463200"/>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4" name="Rectangle 223">
              <a:extLst>
                <a:ext uri="{FF2B5EF4-FFF2-40B4-BE49-F238E27FC236}">
                  <a16:creationId xmlns:a16="http://schemas.microsoft.com/office/drawing/2014/main" id="{F36F81D5-1F36-4015-BBF8-CBA2194A1213}"/>
                </a:ext>
              </a:extLst>
            </p:cNvPr>
            <p:cNvSpPr/>
            <p:nvPr/>
          </p:nvSpPr>
          <p:spPr>
            <a:xfrm>
              <a:off x="6995933" y="463199"/>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5" name="Rectangle 224">
              <a:extLst>
                <a:ext uri="{FF2B5EF4-FFF2-40B4-BE49-F238E27FC236}">
                  <a16:creationId xmlns:a16="http://schemas.microsoft.com/office/drawing/2014/main" id="{EA673520-F4BF-4FC6-BB01-BCC49D70E8E4}"/>
                </a:ext>
              </a:extLst>
            </p:cNvPr>
            <p:cNvSpPr/>
            <p:nvPr/>
          </p:nvSpPr>
          <p:spPr>
            <a:xfrm>
              <a:off x="7388677" y="463199"/>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6" name="Rectangle 225">
              <a:extLst>
                <a:ext uri="{FF2B5EF4-FFF2-40B4-BE49-F238E27FC236}">
                  <a16:creationId xmlns:a16="http://schemas.microsoft.com/office/drawing/2014/main" id="{BCF7EF58-D2DC-4852-980E-CCE305CF8669}"/>
                </a:ext>
              </a:extLst>
            </p:cNvPr>
            <p:cNvSpPr/>
            <p:nvPr/>
          </p:nvSpPr>
          <p:spPr>
            <a:xfrm>
              <a:off x="5828958" y="852641"/>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7" name="Rectangle 226">
              <a:extLst>
                <a:ext uri="{FF2B5EF4-FFF2-40B4-BE49-F238E27FC236}">
                  <a16:creationId xmlns:a16="http://schemas.microsoft.com/office/drawing/2014/main" id="{9C469D7F-29C3-4CD1-9674-BE193EBD3931}"/>
                </a:ext>
              </a:extLst>
            </p:cNvPr>
            <p:cNvSpPr/>
            <p:nvPr/>
          </p:nvSpPr>
          <p:spPr>
            <a:xfrm>
              <a:off x="5828957" y="1242136"/>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8" name="Rectangle 227">
              <a:extLst>
                <a:ext uri="{FF2B5EF4-FFF2-40B4-BE49-F238E27FC236}">
                  <a16:creationId xmlns:a16="http://schemas.microsoft.com/office/drawing/2014/main" id="{090852A0-5D39-4ACE-98BC-D1842ADD6514}"/>
                </a:ext>
              </a:extLst>
            </p:cNvPr>
            <p:cNvSpPr/>
            <p:nvPr/>
          </p:nvSpPr>
          <p:spPr>
            <a:xfrm>
              <a:off x="5828956" y="1631604"/>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9" name="Rectangle 228">
              <a:extLst>
                <a:ext uri="{FF2B5EF4-FFF2-40B4-BE49-F238E27FC236}">
                  <a16:creationId xmlns:a16="http://schemas.microsoft.com/office/drawing/2014/main" id="{462E7D43-0EE4-4CB7-9426-D5C6FC09A9D3}"/>
                </a:ext>
              </a:extLst>
            </p:cNvPr>
            <p:cNvSpPr/>
            <p:nvPr/>
          </p:nvSpPr>
          <p:spPr>
            <a:xfrm>
              <a:off x="5828955" y="2019830"/>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0" name="Rectangle 229">
              <a:extLst>
                <a:ext uri="{FF2B5EF4-FFF2-40B4-BE49-F238E27FC236}">
                  <a16:creationId xmlns:a16="http://schemas.microsoft.com/office/drawing/2014/main" id="{C554A3F0-F021-49BC-91C6-BEBABEF8B127}"/>
                </a:ext>
              </a:extLst>
            </p:cNvPr>
            <p:cNvSpPr/>
            <p:nvPr/>
          </p:nvSpPr>
          <p:spPr>
            <a:xfrm>
              <a:off x="6217460" y="2019832"/>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1" name="Rectangle 230">
              <a:extLst>
                <a:ext uri="{FF2B5EF4-FFF2-40B4-BE49-F238E27FC236}">
                  <a16:creationId xmlns:a16="http://schemas.microsoft.com/office/drawing/2014/main" id="{1D1CDC98-B74A-481B-8168-3D842901A024}"/>
                </a:ext>
              </a:extLst>
            </p:cNvPr>
            <p:cNvSpPr/>
            <p:nvPr/>
          </p:nvSpPr>
          <p:spPr>
            <a:xfrm>
              <a:off x="6607524" y="2019828"/>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2" name="Rectangle 231">
              <a:extLst>
                <a:ext uri="{FF2B5EF4-FFF2-40B4-BE49-F238E27FC236}">
                  <a16:creationId xmlns:a16="http://schemas.microsoft.com/office/drawing/2014/main" id="{26C7F94D-403B-4950-8E6F-9C544F6D5CD7}"/>
                </a:ext>
              </a:extLst>
            </p:cNvPr>
            <p:cNvSpPr/>
            <p:nvPr/>
          </p:nvSpPr>
          <p:spPr>
            <a:xfrm>
              <a:off x="6995934" y="2019828"/>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3" name="Rectangle 232">
              <a:extLst>
                <a:ext uri="{FF2B5EF4-FFF2-40B4-BE49-F238E27FC236}">
                  <a16:creationId xmlns:a16="http://schemas.microsoft.com/office/drawing/2014/main" id="{B5D88B51-A4F1-4482-ACBA-9C88EAF9E65B}"/>
                </a:ext>
              </a:extLst>
            </p:cNvPr>
            <p:cNvSpPr/>
            <p:nvPr/>
          </p:nvSpPr>
          <p:spPr>
            <a:xfrm>
              <a:off x="7388677" y="2019828"/>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4" name="Rectangle 233">
              <a:extLst>
                <a:ext uri="{FF2B5EF4-FFF2-40B4-BE49-F238E27FC236}">
                  <a16:creationId xmlns:a16="http://schemas.microsoft.com/office/drawing/2014/main" id="{878F44B3-2272-49B8-8BCA-DF77F5324D65}"/>
                </a:ext>
              </a:extLst>
            </p:cNvPr>
            <p:cNvSpPr/>
            <p:nvPr/>
          </p:nvSpPr>
          <p:spPr>
            <a:xfrm>
              <a:off x="7388676" y="1631603"/>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5" name="Rectangle 234">
              <a:extLst>
                <a:ext uri="{FF2B5EF4-FFF2-40B4-BE49-F238E27FC236}">
                  <a16:creationId xmlns:a16="http://schemas.microsoft.com/office/drawing/2014/main" id="{EAA28612-1D5D-446E-AB0F-CC90F46BE509}"/>
                </a:ext>
              </a:extLst>
            </p:cNvPr>
            <p:cNvSpPr/>
            <p:nvPr/>
          </p:nvSpPr>
          <p:spPr>
            <a:xfrm>
              <a:off x="7388675" y="1242135"/>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6" name="Rectangle 235">
              <a:extLst>
                <a:ext uri="{FF2B5EF4-FFF2-40B4-BE49-F238E27FC236}">
                  <a16:creationId xmlns:a16="http://schemas.microsoft.com/office/drawing/2014/main" id="{39088156-13D3-4E50-8FC1-1DE673D2AD7E}"/>
                </a:ext>
              </a:extLst>
            </p:cNvPr>
            <p:cNvSpPr/>
            <p:nvPr/>
          </p:nvSpPr>
          <p:spPr>
            <a:xfrm>
              <a:off x="7388675" y="852640"/>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7" name="Rectangle 236">
              <a:extLst>
                <a:ext uri="{FF2B5EF4-FFF2-40B4-BE49-F238E27FC236}">
                  <a16:creationId xmlns:a16="http://schemas.microsoft.com/office/drawing/2014/main" id="{0331256B-6BA2-4B06-9B7D-C8FB541FFDD9}"/>
                </a:ext>
              </a:extLst>
            </p:cNvPr>
            <p:cNvSpPr/>
            <p:nvPr/>
          </p:nvSpPr>
          <p:spPr>
            <a:xfrm>
              <a:off x="6217461" y="852640"/>
              <a:ext cx="372535" cy="37253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8" name="Rectangle 237">
              <a:extLst>
                <a:ext uri="{FF2B5EF4-FFF2-40B4-BE49-F238E27FC236}">
                  <a16:creationId xmlns:a16="http://schemas.microsoft.com/office/drawing/2014/main" id="{F632CC8E-05BD-4F0F-8FE2-4439A1F97286}"/>
                </a:ext>
              </a:extLst>
            </p:cNvPr>
            <p:cNvSpPr/>
            <p:nvPr/>
          </p:nvSpPr>
          <p:spPr>
            <a:xfrm>
              <a:off x="6217461" y="1242134"/>
              <a:ext cx="372535" cy="37253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9" name="Rectangle 238">
              <a:extLst>
                <a:ext uri="{FF2B5EF4-FFF2-40B4-BE49-F238E27FC236}">
                  <a16:creationId xmlns:a16="http://schemas.microsoft.com/office/drawing/2014/main" id="{2B33DE92-10CF-4E89-88AD-2DCF300348A0}"/>
                </a:ext>
              </a:extLst>
            </p:cNvPr>
            <p:cNvSpPr/>
            <p:nvPr/>
          </p:nvSpPr>
          <p:spPr>
            <a:xfrm>
              <a:off x="6217460" y="1631601"/>
              <a:ext cx="372535" cy="37253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0" name="Rectangle 239">
              <a:extLst>
                <a:ext uri="{FF2B5EF4-FFF2-40B4-BE49-F238E27FC236}">
                  <a16:creationId xmlns:a16="http://schemas.microsoft.com/office/drawing/2014/main" id="{6B598BA8-0BDF-4DEB-8338-487AF24EF797}"/>
                </a:ext>
              </a:extLst>
            </p:cNvPr>
            <p:cNvSpPr/>
            <p:nvPr/>
          </p:nvSpPr>
          <p:spPr>
            <a:xfrm>
              <a:off x="6607523" y="1631597"/>
              <a:ext cx="372535" cy="37253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1" name="Rectangle 240">
              <a:extLst>
                <a:ext uri="{FF2B5EF4-FFF2-40B4-BE49-F238E27FC236}">
                  <a16:creationId xmlns:a16="http://schemas.microsoft.com/office/drawing/2014/main" id="{183DFB7E-9A8C-493F-86DC-2F460B531BA9}"/>
                </a:ext>
              </a:extLst>
            </p:cNvPr>
            <p:cNvSpPr/>
            <p:nvPr/>
          </p:nvSpPr>
          <p:spPr>
            <a:xfrm>
              <a:off x="6995932" y="1631603"/>
              <a:ext cx="372535" cy="37253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2" name="Rectangle 241">
              <a:extLst>
                <a:ext uri="{FF2B5EF4-FFF2-40B4-BE49-F238E27FC236}">
                  <a16:creationId xmlns:a16="http://schemas.microsoft.com/office/drawing/2014/main" id="{D208474F-8CD2-4CB0-8338-2EF9A1A01B3C}"/>
                </a:ext>
              </a:extLst>
            </p:cNvPr>
            <p:cNvSpPr/>
            <p:nvPr/>
          </p:nvSpPr>
          <p:spPr>
            <a:xfrm>
              <a:off x="6995933" y="1242135"/>
              <a:ext cx="372535" cy="37253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3" name="Rectangle 242">
              <a:extLst>
                <a:ext uri="{FF2B5EF4-FFF2-40B4-BE49-F238E27FC236}">
                  <a16:creationId xmlns:a16="http://schemas.microsoft.com/office/drawing/2014/main" id="{94BC310A-E0E4-487A-8ED8-E232C06A451D}"/>
                </a:ext>
              </a:extLst>
            </p:cNvPr>
            <p:cNvSpPr/>
            <p:nvPr/>
          </p:nvSpPr>
          <p:spPr>
            <a:xfrm>
              <a:off x="6607523" y="852637"/>
              <a:ext cx="372535" cy="37253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4" name="Rectangle 243">
              <a:extLst>
                <a:ext uri="{FF2B5EF4-FFF2-40B4-BE49-F238E27FC236}">
                  <a16:creationId xmlns:a16="http://schemas.microsoft.com/office/drawing/2014/main" id="{2B606A80-4949-4859-B5E3-724AA5FD4FBA}"/>
                </a:ext>
              </a:extLst>
            </p:cNvPr>
            <p:cNvSpPr/>
            <p:nvPr/>
          </p:nvSpPr>
          <p:spPr>
            <a:xfrm>
              <a:off x="6995931" y="852640"/>
              <a:ext cx="372535" cy="37253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45" name="Rectangle 244">
              <a:extLst>
                <a:ext uri="{FF2B5EF4-FFF2-40B4-BE49-F238E27FC236}">
                  <a16:creationId xmlns:a16="http://schemas.microsoft.com/office/drawing/2014/main" id="{12266124-E9C3-4B98-A00C-0AFE7D39B4A7}"/>
                </a:ext>
              </a:extLst>
            </p:cNvPr>
            <p:cNvSpPr/>
            <p:nvPr/>
          </p:nvSpPr>
          <p:spPr>
            <a:xfrm>
              <a:off x="6607524" y="1242119"/>
              <a:ext cx="372535" cy="372535"/>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aphicFrame>
        <p:nvGraphicFramePr>
          <p:cNvPr id="246" name="Chart 245">
            <a:extLst>
              <a:ext uri="{FF2B5EF4-FFF2-40B4-BE49-F238E27FC236}">
                <a16:creationId xmlns:a16="http://schemas.microsoft.com/office/drawing/2014/main" id="{7BC8F5B7-EB8F-4A5C-AF47-4F6937BC9CD0}"/>
              </a:ext>
            </a:extLst>
          </p:cNvPr>
          <p:cNvGraphicFramePr/>
          <p:nvPr>
            <p:extLst>
              <p:ext uri="{D42A27DB-BD31-4B8C-83A1-F6EECF244321}">
                <p14:modId xmlns:p14="http://schemas.microsoft.com/office/powerpoint/2010/main" val="3561333314"/>
              </p:ext>
            </p:extLst>
          </p:nvPr>
        </p:nvGraphicFramePr>
        <p:xfrm>
          <a:off x="3188634" y="1977409"/>
          <a:ext cx="2963883" cy="2088431"/>
        </p:xfrm>
        <a:graphic>
          <a:graphicData uri="http://schemas.openxmlformats.org/drawingml/2006/chart">
            <c:chart xmlns:c="http://schemas.openxmlformats.org/drawingml/2006/chart" xmlns:r="http://schemas.openxmlformats.org/officeDocument/2006/relationships" r:id="rId6"/>
          </a:graphicData>
        </a:graphic>
      </p:graphicFrame>
      <p:cxnSp>
        <p:nvCxnSpPr>
          <p:cNvPr id="247" name="Straight Connector 246">
            <a:extLst>
              <a:ext uri="{FF2B5EF4-FFF2-40B4-BE49-F238E27FC236}">
                <a16:creationId xmlns:a16="http://schemas.microsoft.com/office/drawing/2014/main" id="{7456B6E7-9DA2-4211-8AC4-6699570450DE}"/>
              </a:ext>
            </a:extLst>
          </p:cNvPr>
          <p:cNvCxnSpPr>
            <a:cxnSpLocks/>
          </p:cNvCxnSpPr>
          <p:nvPr/>
        </p:nvCxnSpPr>
        <p:spPr>
          <a:xfrm flipV="1">
            <a:off x="4986942" y="2548932"/>
            <a:ext cx="0" cy="1369963"/>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B50B50CC-AB5F-4A87-81C1-F9916DC7876A}"/>
                  </a:ext>
                </a:extLst>
              </p:cNvPr>
              <p:cNvGraphicFramePr>
                <a:graphicFrameLocks noGrp="1"/>
              </p:cNvGraphicFramePr>
              <p:nvPr>
                <p:extLst>
                  <p:ext uri="{D42A27DB-BD31-4B8C-83A1-F6EECF244321}">
                    <p14:modId xmlns:p14="http://schemas.microsoft.com/office/powerpoint/2010/main" val="1696577158"/>
                  </p:ext>
                </p:extLst>
              </p:nvPr>
            </p:nvGraphicFramePr>
            <p:xfrm>
              <a:off x="6656704" y="1983887"/>
              <a:ext cx="5209442" cy="2280794"/>
            </p:xfrm>
            <a:graphic>
              <a:graphicData uri="http://schemas.openxmlformats.org/drawingml/2006/table">
                <a:tbl>
                  <a:tblPr firstRow="1" bandRow="1">
                    <a:tableStyleId>{5C22544A-7EE6-4342-B048-85BDC9FD1C3A}</a:tableStyleId>
                  </a:tblPr>
                  <a:tblGrid>
                    <a:gridCol w="703210">
                      <a:extLst>
                        <a:ext uri="{9D8B030D-6E8A-4147-A177-3AD203B41FA5}">
                          <a16:colId xmlns:a16="http://schemas.microsoft.com/office/drawing/2014/main" val="1832359576"/>
                        </a:ext>
                      </a:extLst>
                    </a:gridCol>
                    <a:gridCol w="703210">
                      <a:extLst>
                        <a:ext uri="{9D8B030D-6E8A-4147-A177-3AD203B41FA5}">
                          <a16:colId xmlns:a16="http://schemas.microsoft.com/office/drawing/2014/main" val="4120694513"/>
                        </a:ext>
                      </a:extLst>
                    </a:gridCol>
                    <a:gridCol w="733784">
                      <a:extLst>
                        <a:ext uri="{9D8B030D-6E8A-4147-A177-3AD203B41FA5}">
                          <a16:colId xmlns:a16="http://schemas.microsoft.com/office/drawing/2014/main" val="2630573397"/>
                        </a:ext>
                      </a:extLst>
                    </a:gridCol>
                    <a:gridCol w="781916">
                      <a:extLst>
                        <a:ext uri="{9D8B030D-6E8A-4147-A177-3AD203B41FA5}">
                          <a16:colId xmlns:a16="http://schemas.microsoft.com/office/drawing/2014/main" val="3618918253"/>
                        </a:ext>
                      </a:extLst>
                    </a:gridCol>
                    <a:gridCol w="754167">
                      <a:extLst>
                        <a:ext uri="{9D8B030D-6E8A-4147-A177-3AD203B41FA5}">
                          <a16:colId xmlns:a16="http://schemas.microsoft.com/office/drawing/2014/main" val="368350385"/>
                        </a:ext>
                      </a:extLst>
                    </a:gridCol>
                    <a:gridCol w="713401">
                      <a:extLst>
                        <a:ext uri="{9D8B030D-6E8A-4147-A177-3AD203B41FA5}">
                          <a16:colId xmlns:a16="http://schemas.microsoft.com/office/drawing/2014/main" val="4269399955"/>
                        </a:ext>
                      </a:extLst>
                    </a:gridCol>
                    <a:gridCol w="819754">
                      <a:extLst>
                        <a:ext uri="{9D8B030D-6E8A-4147-A177-3AD203B41FA5}">
                          <a16:colId xmlns:a16="http://schemas.microsoft.com/office/drawing/2014/main" val="1520148135"/>
                        </a:ext>
                      </a:extLst>
                    </a:gridCol>
                  </a:tblGrid>
                  <a:tr h="280633">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𝒕</m:t>
                                    </m:r>
                                  </m:sub>
                                </m:sSub>
                              </m:oMath>
                            </m:oMathPara>
                          </a14:m>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411228721"/>
                      </a:ext>
                    </a:extLst>
                  </a:tr>
                  <a:tr h="280633">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𝒃</m:t>
                                    </m:r>
                                  </m:sub>
                                </m:sSub>
                              </m:oMath>
                            </m:oMathPara>
                          </a14:m>
                          <a:endParaRPr lang="en-US" dirty="0"/>
                        </a:p>
                      </a:txBody>
                      <a:tcPr/>
                    </a:tc>
                    <a:tc>
                      <a:txBody>
                        <a:bodyPr/>
                        <a:lstStyle/>
                        <a:p>
                          <a:pPr algn="ctr" fontAlgn="b"/>
                          <a:r>
                            <a:rPr lang="en-US" sz="1100" b="0" i="0" u="none" strike="noStrike" dirty="0">
                              <a:solidFill>
                                <a:srgbClr val="000000"/>
                              </a:solidFill>
                              <a:effectLst/>
                              <a:latin typeface="Calibri" panose="020F0502020204030204" pitchFamily="34" charset="0"/>
                            </a:rPr>
                            <a:t>0.56</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0.64</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0.96</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0.56</a:t>
                          </a:r>
                        </a:p>
                      </a:txBody>
                      <a:tcPr marL="6350" marR="6350" marT="6350" marB="0" anchor="ctr"/>
                    </a:tc>
                    <a:extLst>
                      <a:ext uri="{0D108BD9-81ED-4DB2-BD59-A6C34878D82A}">
                        <a16:rowId xmlns:a16="http://schemas.microsoft.com/office/drawing/2014/main" val="2903092437"/>
                      </a:ext>
                    </a:extLst>
                  </a:tr>
                  <a:tr h="304019">
                    <a:tc>
                      <a:txBody>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l-GR" sz="2000" i="1" smtClean="0">
                                        <a:latin typeface="Cambria Math" panose="02040503050406030204" pitchFamily="18" charset="0"/>
                                      </a:rPr>
                                      <m:t>𝜇</m:t>
                                    </m:r>
                                  </m:e>
                                  <m:sub>
                                    <m:r>
                                      <a:rPr lang="en-US" sz="2000" b="1" i="1" smtClean="0">
                                        <a:latin typeface="Cambria Math" panose="02040503050406030204" pitchFamily="18" charset="0"/>
                                      </a:rPr>
                                      <m:t>𝒃</m:t>
                                    </m:r>
                                  </m:sub>
                                </m:sSub>
                              </m:oMath>
                            </m:oMathPara>
                          </a14:m>
                          <a:endParaRPr lang="en-US" dirty="0"/>
                        </a:p>
                      </a:txBody>
                      <a:tcPr/>
                    </a:tc>
                    <a:tc>
                      <a:txBody>
                        <a:bodyPr/>
                        <a:lstStyle/>
                        <a:p>
                          <a:pPr algn="ctr" fontAlgn="b"/>
                          <a:r>
                            <a:rPr lang="en-US" sz="1100" b="0" i="0" u="none" strike="noStrike">
                              <a:solidFill>
                                <a:srgbClr val="000000"/>
                              </a:solidFill>
                              <a:effectLst/>
                              <a:latin typeface="Calibri" panose="020F0502020204030204" pitchFamily="34" charset="0"/>
                            </a:rPr>
                            <a:t>0.44</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0.4</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0.36</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0.04</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0.44</a:t>
                          </a:r>
                        </a:p>
                      </a:txBody>
                      <a:tcPr marL="6350" marR="6350" marT="6350" marB="0" anchor="ctr"/>
                    </a:tc>
                    <a:extLst>
                      <a:ext uri="{0D108BD9-81ED-4DB2-BD59-A6C34878D82A}">
                        <a16:rowId xmlns:a16="http://schemas.microsoft.com/office/drawing/2014/main" val="3214230565"/>
                      </a:ext>
                    </a:extLst>
                  </a:tr>
                  <a:tr h="30056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𝒇</m:t>
                                    </m:r>
                                  </m:sub>
                                </m:sSub>
                              </m:oMath>
                            </m:oMathPara>
                          </a14:m>
                          <a:endParaRPr lang="en-US" dirty="0"/>
                        </a:p>
                      </a:txBody>
                      <a:tcPr/>
                    </a:tc>
                    <a:tc>
                      <a:txBody>
                        <a:bodyPr/>
                        <a:lstStyle/>
                        <a:p>
                          <a:pPr algn="ctr" fontAlgn="b"/>
                          <a:r>
                            <a:rPr lang="en-US" sz="1100" b="0" i="0" u="none" strike="noStrike">
                              <a:solidFill>
                                <a:srgbClr val="000000"/>
                              </a:solidFill>
                              <a:effectLst/>
                              <a:latin typeface="Calibri" panose="020F0502020204030204" pitchFamily="34" charset="0"/>
                            </a:rPr>
                            <a:t>0</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0.07</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0.19</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1.46</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1.60</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2489117024"/>
                      </a:ext>
                    </a:extLst>
                  </a:tr>
                  <a:tr h="300560">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l-GR" sz="1800" i="1" smtClean="0">
                                        <a:latin typeface="Cambria Math" panose="02040503050406030204" pitchFamily="18" charset="0"/>
                                      </a:rPr>
                                      <m:t>𝜇</m:t>
                                    </m:r>
                                  </m:e>
                                  <m:sub>
                                    <m:r>
                                      <a:rPr lang="en-US" sz="1800" b="1" i="1" smtClean="0">
                                        <a:latin typeface="Cambria Math" panose="02040503050406030204" pitchFamily="18" charset="0"/>
                                      </a:rPr>
                                      <m:t>𝒇</m:t>
                                    </m:r>
                                  </m:sub>
                                </m:sSub>
                              </m:oMath>
                            </m:oMathPara>
                          </a14:m>
                          <a:endParaRPr lang="en-US" dirty="0"/>
                        </a:p>
                      </a:txBody>
                      <a:tcPr/>
                    </a:tc>
                    <a:tc>
                      <a:txBody>
                        <a:bodyPr/>
                        <a:lstStyle/>
                        <a:p>
                          <a:pPr algn="ctr" fontAlgn="b"/>
                          <a:r>
                            <a:rPr lang="en-US" sz="1100" b="0" i="0" u="none" strike="noStrike">
                              <a:solidFill>
                                <a:srgbClr val="000000"/>
                              </a:solidFill>
                              <a:effectLst/>
                              <a:latin typeface="Calibri" panose="020F0502020204030204" pitchFamily="34" charset="0"/>
                            </a:rPr>
                            <a:t>3.636364</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3.9</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4.111111</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3.636364</a:t>
                          </a:r>
                        </a:p>
                      </a:txBody>
                      <a:tcPr marL="6350" marR="6350" marT="6350" marB="0" anchor="ctr"/>
                    </a:tc>
                    <a:extLst>
                      <a:ext uri="{0D108BD9-81ED-4DB2-BD59-A6C34878D82A}">
                        <a16:rowId xmlns:a16="http://schemas.microsoft.com/office/drawing/2014/main" val="224088781"/>
                      </a:ext>
                    </a:extLst>
                  </a:tr>
                  <a:tr h="283556">
                    <a:tc>
                      <a:txBody>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𝜎</m:t>
                                    </m:r>
                                  </m:e>
                                  <m:sub>
                                    <m:r>
                                      <a:rPr lang="en-US" b="0" i="1" smtClean="0">
                                        <a:latin typeface="Cambria Math" panose="02040503050406030204" pitchFamily="18" charset="0"/>
                                      </a:rPr>
                                      <m:t>𝐵</m:t>
                                    </m:r>
                                  </m:sub>
                                  <m:sup>
                                    <m:r>
                                      <a:rPr lang="en-US" b="0" i="1" smtClean="0">
                                        <a:latin typeface="Cambria Math" panose="02040503050406030204" pitchFamily="18" charset="0"/>
                                      </a:rPr>
                                      <m:t>2</m:t>
                                    </m:r>
                                  </m:sup>
                                </m:sSubSup>
                              </m:oMath>
                            </m:oMathPara>
                          </a14:m>
                          <a:endParaRPr lang="en-US" dirty="0"/>
                        </a:p>
                      </a:txBody>
                      <a:tcPr/>
                    </a:tc>
                    <a:tc>
                      <a:txBody>
                        <a:bodyPr/>
                        <a:lstStyle/>
                        <a:p>
                          <a:pPr algn="ctr" fontAlgn="b"/>
                          <a:r>
                            <a:rPr lang="en-US" sz="1100" b="0" i="0" u="none" strike="noStrike">
                              <a:solidFill>
                                <a:srgbClr val="000000"/>
                              </a:solidFill>
                              <a:effectLst/>
                              <a:latin typeface="Calibri" panose="020F0502020204030204" pitchFamily="34" charset="0"/>
                            </a:rPr>
                            <a:t>3.258182</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3.526667</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3.546944</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0.481667</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3.258182</a:t>
                          </a:r>
                        </a:p>
                      </a:txBody>
                      <a:tcPr marL="6350" marR="6350" marT="6350" marB="0" anchor="ctr"/>
                    </a:tc>
                    <a:extLst>
                      <a:ext uri="{0D108BD9-81ED-4DB2-BD59-A6C34878D82A}">
                        <a16:rowId xmlns:a16="http://schemas.microsoft.com/office/drawing/2014/main" val="3783190615"/>
                      </a:ext>
                    </a:extLst>
                  </a:tr>
                </a:tbl>
              </a:graphicData>
            </a:graphic>
          </p:graphicFrame>
        </mc:Choice>
        <mc:Fallback xmlns="">
          <p:graphicFrame>
            <p:nvGraphicFramePr>
              <p:cNvPr id="8" name="Table 8">
                <a:extLst>
                  <a:ext uri="{FF2B5EF4-FFF2-40B4-BE49-F238E27FC236}">
                    <a16:creationId xmlns:a16="http://schemas.microsoft.com/office/drawing/2014/main" id="{B50B50CC-AB5F-4A87-81C1-F9916DC7876A}"/>
                  </a:ext>
                </a:extLst>
              </p:cNvPr>
              <p:cNvGraphicFramePr>
                <a:graphicFrameLocks noGrp="1"/>
              </p:cNvGraphicFramePr>
              <p:nvPr>
                <p:extLst>
                  <p:ext uri="{D42A27DB-BD31-4B8C-83A1-F6EECF244321}">
                    <p14:modId xmlns:p14="http://schemas.microsoft.com/office/powerpoint/2010/main" val="1696577158"/>
                  </p:ext>
                </p:extLst>
              </p:nvPr>
            </p:nvGraphicFramePr>
            <p:xfrm>
              <a:off x="6656704" y="1983887"/>
              <a:ext cx="5209442" cy="2280794"/>
            </p:xfrm>
            <a:graphic>
              <a:graphicData uri="http://schemas.openxmlformats.org/drawingml/2006/table">
                <a:tbl>
                  <a:tblPr firstRow="1" bandRow="1">
                    <a:tableStyleId>{5C22544A-7EE6-4342-B048-85BDC9FD1C3A}</a:tableStyleId>
                  </a:tblPr>
                  <a:tblGrid>
                    <a:gridCol w="703210">
                      <a:extLst>
                        <a:ext uri="{9D8B030D-6E8A-4147-A177-3AD203B41FA5}">
                          <a16:colId xmlns:a16="http://schemas.microsoft.com/office/drawing/2014/main" val="1832359576"/>
                        </a:ext>
                      </a:extLst>
                    </a:gridCol>
                    <a:gridCol w="703210">
                      <a:extLst>
                        <a:ext uri="{9D8B030D-6E8A-4147-A177-3AD203B41FA5}">
                          <a16:colId xmlns:a16="http://schemas.microsoft.com/office/drawing/2014/main" val="4120694513"/>
                        </a:ext>
                      </a:extLst>
                    </a:gridCol>
                    <a:gridCol w="733784">
                      <a:extLst>
                        <a:ext uri="{9D8B030D-6E8A-4147-A177-3AD203B41FA5}">
                          <a16:colId xmlns:a16="http://schemas.microsoft.com/office/drawing/2014/main" val="2630573397"/>
                        </a:ext>
                      </a:extLst>
                    </a:gridCol>
                    <a:gridCol w="781916">
                      <a:extLst>
                        <a:ext uri="{9D8B030D-6E8A-4147-A177-3AD203B41FA5}">
                          <a16:colId xmlns:a16="http://schemas.microsoft.com/office/drawing/2014/main" val="3618918253"/>
                        </a:ext>
                      </a:extLst>
                    </a:gridCol>
                    <a:gridCol w="754167">
                      <a:extLst>
                        <a:ext uri="{9D8B030D-6E8A-4147-A177-3AD203B41FA5}">
                          <a16:colId xmlns:a16="http://schemas.microsoft.com/office/drawing/2014/main" val="368350385"/>
                        </a:ext>
                      </a:extLst>
                    </a:gridCol>
                    <a:gridCol w="713401">
                      <a:extLst>
                        <a:ext uri="{9D8B030D-6E8A-4147-A177-3AD203B41FA5}">
                          <a16:colId xmlns:a16="http://schemas.microsoft.com/office/drawing/2014/main" val="4269399955"/>
                        </a:ext>
                      </a:extLst>
                    </a:gridCol>
                    <a:gridCol w="819754">
                      <a:extLst>
                        <a:ext uri="{9D8B030D-6E8A-4147-A177-3AD203B41FA5}">
                          <a16:colId xmlns:a16="http://schemas.microsoft.com/office/drawing/2014/main" val="1520148135"/>
                        </a:ext>
                      </a:extLst>
                    </a:gridCol>
                  </a:tblGrid>
                  <a:tr h="365760">
                    <a:tc>
                      <a:txBody>
                        <a:bodyPr/>
                        <a:lstStyle/>
                        <a:p>
                          <a:endParaRPr lang="en-US"/>
                        </a:p>
                      </a:txBody>
                      <a:tcPr>
                        <a:blipFill>
                          <a:blip r:embed="rId7"/>
                          <a:stretch>
                            <a:fillRect l="-862" t="-8333" r="-641379" b="-528333"/>
                          </a:stretch>
                        </a:blipFill>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411228721"/>
                      </a:ext>
                    </a:extLst>
                  </a:tr>
                  <a:tr h="365760">
                    <a:tc>
                      <a:txBody>
                        <a:bodyPr/>
                        <a:lstStyle/>
                        <a:p>
                          <a:endParaRPr lang="en-US"/>
                        </a:p>
                      </a:txBody>
                      <a:tcPr>
                        <a:blipFill>
                          <a:blip r:embed="rId7"/>
                          <a:stretch>
                            <a:fillRect l="-862" t="-108333" r="-641379" b="-428333"/>
                          </a:stretch>
                        </a:blipFill>
                      </a:tcPr>
                    </a:tc>
                    <a:tc>
                      <a:txBody>
                        <a:bodyPr/>
                        <a:lstStyle/>
                        <a:p>
                          <a:pPr algn="ctr" fontAlgn="b"/>
                          <a:r>
                            <a:rPr lang="en-US" sz="1100" b="0" i="0" u="none" strike="noStrike" dirty="0">
                              <a:solidFill>
                                <a:srgbClr val="000000"/>
                              </a:solidFill>
                              <a:effectLst/>
                              <a:latin typeface="Calibri" panose="020F0502020204030204" pitchFamily="34" charset="0"/>
                            </a:rPr>
                            <a:t>0.56</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0.6</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0.64</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0.96</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0.56</a:t>
                          </a:r>
                        </a:p>
                      </a:txBody>
                      <a:tcPr marL="6350" marR="6350" marT="6350" marB="0" anchor="ctr"/>
                    </a:tc>
                    <a:extLst>
                      <a:ext uri="{0D108BD9-81ED-4DB2-BD59-A6C34878D82A}">
                        <a16:rowId xmlns:a16="http://schemas.microsoft.com/office/drawing/2014/main" val="2903092437"/>
                      </a:ext>
                    </a:extLst>
                  </a:tr>
                  <a:tr h="396240">
                    <a:tc>
                      <a:txBody>
                        <a:bodyPr/>
                        <a:lstStyle/>
                        <a:p>
                          <a:endParaRPr lang="en-US"/>
                        </a:p>
                      </a:txBody>
                      <a:tcPr>
                        <a:blipFill>
                          <a:blip r:embed="rId7"/>
                          <a:stretch>
                            <a:fillRect l="-862" t="-192308" r="-641379" b="-295385"/>
                          </a:stretch>
                        </a:blipFill>
                      </a:tcPr>
                    </a:tc>
                    <a:tc>
                      <a:txBody>
                        <a:bodyPr/>
                        <a:lstStyle/>
                        <a:p>
                          <a:pPr algn="ctr" fontAlgn="b"/>
                          <a:r>
                            <a:rPr lang="en-US" sz="1100" b="0" i="0" u="none" strike="noStrike">
                              <a:solidFill>
                                <a:srgbClr val="000000"/>
                              </a:solidFill>
                              <a:effectLst/>
                              <a:latin typeface="Calibri" panose="020F0502020204030204" pitchFamily="34" charset="0"/>
                            </a:rPr>
                            <a:t>0.44</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0.4</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0.36</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0.04</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0.44</a:t>
                          </a:r>
                        </a:p>
                      </a:txBody>
                      <a:tcPr marL="6350" marR="6350" marT="6350" marB="0" anchor="ctr"/>
                    </a:tc>
                    <a:extLst>
                      <a:ext uri="{0D108BD9-81ED-4DB2-BD59-A6C34878D82A}">
                        <a16:rowId xmlns:a16="http://schemas.microsoft.com/office/drawing/2014/main" val="3214230565"/>
                      </a:ext>
                    </a:extLst>
                  </a:tr>
                  <a:tr h="391732">
                    <a:tc>
                      <a:txBody>
                        <a:bodyPr/>
                        <a:lstStyle/>
                        <a:p>
                          <a:endParaRPr lang="en-US"/>
                        </a:p>
                      </a:txBody>
                      <a:tcPr>
                        <a:blipFill>
                          <a:blip r:embed="rId7"/>
                          <a:stretch>
                            <a:fillRect l="-862" t="-292308" r="-641379" b="-195385"/>
                          </a:stretch>
                        </a:blipFill>
                      </a:tcPr>
                    </a:tc>
                    <a:tc>
                      <a:txBody>
                        <a:bodyPr/>
                        <a:lstStyle/>
                        <a:p>
                          <a:pPr algn="ctr" fontAlgn="b"/>
                          <a:r>
                            <a:rPr lang="en-US" sz="1100" b="0" i="0" u="none" strike="noStrike">
                              <a:solidFill>
                                <a:srgbClr val="000000"/>
                              </a:solidFill>
                              <a:effectLst/>
                              <a:latin typeface="Calibri" panose="020F0502020204030204" pitchFamily="34" charset="0"/>
                            </a:rPr>
                            <a:t>0</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0.07</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0.19</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1.46</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1.60</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2489117024"/>
                      </a:ext>
                    </a:extLst>
                  </a:tr>
                  <a:tr h="391732">
                    <a:tc>
                      <a:txBody>
                        <a:bodyPr/>
                        <a:lstStyle/>
                        <a:p>
                          <a:endParaRPr lang="en-US"/>
                        </a:p>
                      </a:txBody>
                      <a:tcPr>
                        <a:blipFill>
                          <a:blip r:embed="rId7"/>
                          <a:stretch>
                            <a:fillRect l="-862" t="-398438" r="-641379" b="-98438"/>
                          </a:stretch>
                        </a:blipFill>
                      </a:tcPr>
                    </a:tc>
                    <a:tc>
                      <a:txBody>
                        <a:bodyPr/>
                        <a:lstStyle/>
                        <a:p>
                          <a:pPr algn="ctr" fontAlgn="b"/>
                          <a:r>
                            <a:rPr lang="en-US" sz="1100" b="0" i="0" u="none" strike="noStrike">
                              <a:solidFill>
                                <a:srgbClr val="000000"/>
                              </a:solidFill>
                              <a:effectLst/>
                              <a:latin typeface="Calibri" panose="020F0502020204030204" pitchFamily="34" charset="0"/>
                            </a:rPr>
                            <a:t>3.636364</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3.9</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4.111111</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3.636364</a:t>
                          </a:r>
                        </a:p>
                      </a:txBody>
                      <a:tcPr marL="6350" marR="6350" marT="6350" marB="0" anchor="ctr"/>
                    </a:tc>
                    <a:extLst>
                      <a:ext uri="{0D108BD9-81ED-4DB2-BD59-A6C34878D82A}">
                        <a16:rowId xmlns:a16="http://schemas.microsoft.com/office/drawing/2014/main" val="224088781"/>
                      </a:ext>
                    </a:extLst>
                  </a:tr>
                  <a:tr h="369570">
                    <a:tc>
                      <a:txBody>
                        <a:bodyPr/>
                        <a:lstStyle/>
                        <a:p>
                          <a:endParaRPr lang="en-US"/>
                        </a:p>
                      </a:txBody>
                      <a:tcPr>
                        <a:blipFill>
                          <a:blip r:embed="rId7"/>
                          <a:stretch>
                            <a:fillRect l="-862" t="-522951" r="-641379" b="-3279"/>
                          </a:stretch>
                        </a:blipFill>
                      </a:tcPr>
                    </a:tc>
                    <a:tc>
                      <a:txBody>
                        <a:bodyPr/>
                        <a:lstStyle/>
                        <a:p>
                          <a:pPr algn="ctr" fontAlgn="b"/>
                          <a:r>
                            <a:rPr lang="en-US" sz="1100" b="0" i="0" u="none" strike="noStrike">
                              <a:solidFill>
                                <a:srgbClr val="000000"/>
                              </a:solidFill>
                              <a:effectLst/>
                              <a:latin typeface="Calibri" panose="020F0502020204030204" pitchFamily="34" charset="0"/>
                            </a:rPr>
                            <a:t>3.258182</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3.526667</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3.546944</a:t>
                          </a:r>
                        </a:p>
                      </a:txBody>
                      <a:tcPr marL="6350" marR="6350" marT="6350" marB="0" anchor="ctr"/>
                    </a:tc>
                    <a:tc>
                      <a:txBody>
                        <a:bodyPr/>
                        <a:lstStyle/>
                        <a:p>
                          <a:pPr algn="ctr" fontAlgn="b"/>
                          <a:r>
                            <a:rPr lang="en-US" sz="1100" b="0" i="0" u="none" strike="noStrike">
                              <a:solidFill>
                                <a:srgbClr val="000000"/>
                              </a:solidFill>
                              <a:effectLst/>
                              <a:latin typeface="Calibri" panose="020F0502020204030204" pitchFamily="34" charset="0"/>
                            </a:rPr>
                            <a:t>0.481667</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6350" marR="6350" marT="6350" marB="0" anchor="ctr"/>
                    </a:tc>
                    <a:tc>
                      <a:txBody>
                        <a:bodyPr/>
                        <a:lstStyle/>
                        <a:p>
                          <a:pPr algn="ctr" fontAlgn="b"/>
                          <a:r>
                            <a:rPr lang="en-US" sz="1100" b="0" i="0" u="none" strike="noStrike" dirty="0">
                              <a:solidFill>
                                <a:srgbClr val="000000"/>
                              </a:solidFill>
                              <a:effectLst/>
                              <a:latin typeface="Calibri" panose="020F0502020204030204" pitchFamily="34" charset="0"/>
                            </a:rPr>
                            <a:t>3.258182</a:t>
                          </a:r>
                        </a:p>
                      </a:txBody>
                      <a:tcPr marL="6350" marR="6350" marT="6350" marB="0" anchor="ctr"/>
                    </a:tc>
                    <a:extLst>
                      <a:ext uri="{0D108BD9-81ED-4DB2-BD59-A6C34878D82A}">
                        <a16:rowId xmlns:a16="http://schemas.microsoft.com/office/drawing/2014/main" val="3783190615"/>
                      </a:ext>
                    </a:extLst>
                  </a:tr>
                </a:tbl>
              </a:graphicData>
            </a:graphic>
          </p:graphicFrame>
        </mc:Fallback>
      </mc:AlternateContent>
    </p:spTree>
    <p:extLst>
      <p:ext uri="{BB962C8B-B14F-4D97-AF65-F5344CB8AC3E}">
        <p14:creationId xmlns:p14="http://schemas.microsoft.com/office/powerpoint/2010/main" val="76776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par>
                                <p:cTn id="8" presetID="1" presetClass="exit" presetSubtype="0" fill="hold" nodeType="withEffect">
                                  <p:stCondLst>
                                    <p:cond delay="0"/>
                                  </p:stCondLst>
                                  <p:childTnLst>
                                    <p:set>
                                      <p:cBhvr>
                                        <p:cTn id="9" dur="1" fill="hold">
                                          <p:stCondLst>
                                            <p:cond delay="0"/>
                                          </p:stCondLst>
                                        </p:cTn>
                                        <p:tgtEl>
                                          <p:spTgt spid="169"/>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205" name="TextBox 204">
            <a:extLst>
              <a:ext uri="{FF2B5EF4-FFF2-40B4-BE49-F238E27FC236}">
                <a16:creationId xmlns:a16="http://schemas.microsoft.com/office/drawing/2014/main" id="{48590A73-BE1B-489E-A61D-FEF0DCB6B773}"/>
              </a:ext>
            </a:extLst>
          </p:cNvPr>
          <p:cNvSpPr txBox="1"/>
          <p:nvPr/>
        </p:nvSpPr>
        <p:spPr>
          <a:xfrm>
            <a:off x="170276" y="56745"/>
            <a:ext cx="6989414"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Basic Image Operations</a:t>
            </a:r>
          </a:p>
        </p:txBody>
      </p:sp>
      <p:pic>
        <p:nvPicPr>
          <p:cNvPr id="9" name="Picture 8">
            <a:extLst>
              <a:ext uri="{FF2B5EF4-FFF2-40B4-BE49-F238E27FC236}">
                <a16:creationId xmlns:a16="http://schemas.microsoft.com/office/drawing/2014/main" id="{DF499CB1-2924-427D-A290-DECBDC3A9B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10" name="Picture 9" descr="A picture containing text, plate, tableware, dishware&#10;&#10;Description automatically generated">
            <a:extLst>
              <a:ext uri="{FF2B5EF4-FFF2-40B4-BE49-F238E27FC236}">
                <a16:creationId xmlns:a16="http://schemas.microsoft.com/office/drawing/2014/main" id="{C9A690DF-F041-4E2F-B70A-65EB638E2263}"/>
              </a:ext>
            </a:extLst>
          </p:cNvPr>
          <p:cNvPicPr>
            <a:picLocks noChangeAspect="1"/>
          </p:cNvPicPr>
          <p:nvPr/>
        </p:nvPicPr>
        <p:blipFill>
          <a:blip r:embed="rId5"/>
          <a:stretch>
            <a:fillRect/>
          </a:stretch>
        </p:blipFill>
        <p:spPr>
          <a:xfrm>
            <a:off x="9048438" y="5367876"/>
            <a:ext cx="2648262" cy="864406"/>
          </a:xfrm>
          <a:prstGeom prst="rect">
            <a:avLst/>
          </a:prstGeom>
        </p:spPr>
      </p:pic>
      <p:sp>
        <p:nvSpPr>
          <p:cNvPr id="11" name="TextBox 10">
            <a:extLst>
              <a:ext uri="{FF2B5EF4-FFF2-40B4-BE49-F238E27FC236}">
                <a16:creationId xmlns:a16="http://schemas.microsoft.com/office/drawing/2014/main" id="{9C1E7D39-1C98-4079-A422-C8E95750E357}"/>
              </a:ext>
            </a:extLst>
          </p:cNvPr>
          <p:cNvSpPr txBox="1"/>
          <p:nvPr/>
        </p:nvSpPr>
        <p:spPr>
          <a:xfrm>
            <a:off x="687510" y="1090341"/>
            <a:ext cx="6156100" cy="584775"/>
          </a:xfrm>
          <a:prstGeom prst="rect">
            <a:avLst/>
          </a:prstGeom>
          <a:noFill/>
        </p:spPr>
        <p:txBody>
          <a:bodyPr wrap="square">
            <a:spAutoFit/>
          </a:bodyPr>
          <a:lstStyle/>
          <a:p>
            <a:pPr marL="457200" indent="-457200">
              <a:buFont typeface="Arial" panose="020B0604020202020204" pitchFamily="34" charset="0"/>
              <a:buChar char="•"/>
            </a:pPr>
            <a:r>
              <a:rPr lang="en-US" sz="3200" dirty="0"/>
              <a:t>Thresholding</a:t>
            </a:r>
          </a:p>
        </p:txBody>
      </p:sp>
      <p:sp>
        <p:nvSpPr>
          <p:cNvPr id="12" name="TextBox 11">
            <a:extLst>
              <a:ext uri="{FF2B5EF4-FFF2-40B4-BE49-F238E27FC236}">
                <a16:creationId xmlns:a16="http://schemas.microsoft.com/office/drawing/2014/main" id="{F3CC52F2-C730-4C5D-9682-159F1F73475B}"/>
              </a:ext>
            </a:extLst>
          </p:cNvPr>
          <p:cNvSpPr txBox="1"/>
          <p:nvPr/>
        </p:nvSpPr>
        <p:spPr>
          <a:xfrm>
            <a:off x="687510" y="1590881"/>
            <a:ext cx="6156100" cy="584775"/>
          </a:xfrm>
          <a:prstGeom prst="rect">
            <a:avLst/>
          </a:prstGeom>
          <a:noFill/>
        </p:spPr>
        <p:txBody>
          <a:bodyPr wrap="square">
            <a:spAutoFit/>
          </a:bodyPr>
          <a:lstStyle/>
          <a:p>
            <a:pPr marL="457200" indent="-457200">
              <a:buFont typeface="Arial" panose="020B0604020202020204" pitchFamily="34" charset="0"/>
              <a:buChar char="•"/>
            </a:pPr>
            <a:r>
              <a:rPr lang="en-US" sz="3200" dirty="0"/>
              <a:t>Logical Operations</a:t>
            </a:r>
          </a:p>
        </p:txBody>
      </p:sp>
      <p:sp>
        <p:nvSpPr>
          <p:cNvPr id="14" name="TextBox 13">
            <a:extLst>
              <a:ext uri="{FF2B5EF4-FFF2-40B4-BE49-F238E27FC236}">
                <a16:creationId xmlns:a16="http://schemas.microsoft.com/office/drawing/2014/main" id="{41374EBF-1789-4D1B-8228-8E10FC1B12D8}"/>
              </a:ext>
            </a:extLst>
          </p:cNvPr>
          <p:cNvSpPr txBox="1"/>
          <p:nvPr/>
        </p:nvSpPr>
        <p:spPr>
          <a:xfrm>
            <a:off x="687510" y="2065646"/>
            <a:ext cx="6156100" cy="584775"/>
          </a:xfrm>
          <a:prstGeom prst="rect">
            <a:avLst/>
          </a:prstGeom>
          <a:noFill/>
        </p:spPr>
        <p:txBody>
          <a:bodyPr wrap="square">
            <a:spAutoFit/>
          </a:bodyPr>
          <a:lstStyle/>
          <a:p>
            <a:pPr marL="457200" indent="-457200">
              <a:buFont typeface="Arial" panose="020B0604020202020204" pitchFamily="34" charset="0"/>
              <a:buChar char="•"/>
            </a:pPr>
            <a:r>
              <a:rPr lang="en-US" sz="3200" dirty="0"/>
              <a:t>Convolution &amp; Filtering</a:t>
            </a:r>
          </a:p>
        </p:txBody>
      </p:sp>
    </p:spTree>
    <p:extLst>
      <p:ext uri="{BB962C8B-B14F-4D97-AF65-F5344CB8AC3E}">
        <p14:creationId xmlns:p14="http://schemas.microsoft.com/office/powerpoint/2010/main" val="288578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2772803-AFD9-4BB2-A749-EB79EDA0A1E3}"/>
                  </a:ext>
                </a:extLst>
              </p:cNvPr>
              <p:cNvSpPr txBox="1"/>
              <p:nvPr/>
            </p:nvSpPr>
            <p:spPr>
              <a:xfrm>
                <a:off x="687510" y="1077877"/>
                <a:ext cx="11299363" cy="2926186"/>
              </a:xfrm>
              <a:prstGeom prst="rect">
                <a:avLst/>
              </a:prstGeom>
              <a:noFill/>
            </p:spPr>
            <p:txBody>
              <a:bodyPr wrap="square" rtlCol="0">
                <a:spAutoFit/>
              </a:bodyPr>
              <a:lstStyle/>
              <a:p>
                <a:r>
                  <a:rPr lang="en-US" dirty="0"/>
                  <a:t>“Thresholding is one of the simplest types of </a:t>
                </a:r>
                <a:r>
                  <a:rPr lang="en-US" i="1" dirty="0"/>
                  <a:t>image segmentation</a:t>
                </a:r>
                <a:r>
                  <a:rPr lang="en-US" dirty="0"/>
                  <a:t>, where we change the pixels of an image to make the image easier to analyze. In thresholding, we convert an image from color or grayscale into a </a:t>
                </a:r>
                <a:r>
                  <a:rPr lang="en-US" i="1" dirty="0"/>
                  <a:t>binary image.”</a:t>
                </a:r>
                <a:r>
                  <a:rPr lang="en-US" sz="1200" i="1" dirty="0"/>
                  <a:t>[1]</a:t>
                </a:r>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𝑦</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solidFill>
                                    <a:srgbClr val="00B050"/>
                                  </a:solidFill>
                                  <a:latin typeface="Cambria Math" panose="02040503050406030204" pitchFamily="18" charset="0"/>
                                </a:rPr>
                                <m:t>𝑓</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𝑇</m:t>
                              </m:r>
                            </m:e>
                            <m:e>
                              <m:r>
                                <a:rPr lang="en-US" b="0" i="1" smtClean="0">
                                  <a:latin typeface="Cambria Math" panose="02040503050406030204" pitchFamily="18" charset="0"/>
                                </a:rPr>
                                <m:t> 0   </m:t>
                              </m:r>
                              <m:r>
                                <a:rPr lang="en-US" b="0" i="1" smtClean="0">
                                  <a:latin typeface="Cambria Math" panose="02040503050406030204" pitchFamily="18" charset="0"/>
                                </a:rPr>
                                <m:t>𝑜𝑡h𝑒𝑟𝑤𝑖𝑠𝑒</m:t>
                              </m:r>
                            </m:e>
                          </m:eqArr>
                        </m:e>
                      </m:d>
                    </m:oMath>
                  </m:oMathPara>
                </a14:m>
                <a:endParaRPr lang="en-US" dirty="0"/>
              </a:p>
              <a:p>
                <a:r>
                  <a:rPr lang="en-US" dirty="0"/>
                  <a:t>		</a:t>
                </a:r>
              </a:p>
              <a:p>
                <a:endParaRPr lang="en-US" dirty="0"/>
              </a:p>
              <a:p>
                <a:r>
                  <a:rPr lang="en-US" dirty="0"/>
                  <a:t>				where; </a:t>
                </a:r>
                <a14:m>
                  <m:oMath xmlns:m="http://schemas.openxmlformats.org/officeDocument/2006/math">
                    <m:r>
                      <a:rPr lang="en-US" i="1">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𝑦</m:t>
                        </m:r>
                      </m:e>
                    </m:d>
                    <m:r>
                      <a:rPr lang="en-US" i="1">
                        <a:solidFill>
                          <a:srgbClr val="FF0000"/>
                        </a:solidFill>
                        <a:latin typeface="Cambria Math" panose="02040503050406030204" pitchFamily="18" charset="0"/>
                      </a:rPr>
                      <m:t> </m:t>
                    </m:r>
                  </m:oMath>
                </a14:m>
                <a:r>
                  <a:rPr lang="en-US" dirty="0">
                    <a:solidFill>
                      <a:srgbClr val="FF0000"/>
                    </a:solidFill>
                  </a:rPr>
                  <a:t>is the </a:t>
                </a:r>
                <a:r>
                  <a:rPr lang="en-US" dirty="0" err="1">
                    <a:solidFill>
                      <a:srgbClr val="FF0000"/>
                    </a:solidFill>
                  </a:rPr>
                  <a:t>thresholded</a:t>
                </a:r>
                <a:r>
                  <a:rPr lang="en-US" dirty="0">
                    <a:solidFill>
                      <a:srgbClr val="FF0000"/>
                    </a:solidFill>
                  </a:rPr>
                  <a:t> version of image </a:t>
                </a:r>
              </a:p>
              <a:p>
                <a:r>
                  <a:rPr lang="en-US" dirty="0">
                    <a:solidFill>
                      <a:srgbClr val="FF0000"/>
                    </a:solidFill>
                  </a:rPr>
                  <a:t>					</a:t>
                </a:r>
                <a:r>
                  <a:rPr lang="en-US" dirty="0">
                    <a:solidFill>
                      <a:srgbClr val="00B050"/>
                    </a:solidFill>
                  </a:rPr>
                  <a:t> </a:t>
                </a:r>
                <a14:m>
                  <m:oMath xmlns:m="http://schemas.openxmlformats.org/officeDocument/2006/math">
                    <m:r>
                      <a:rPr lang="en-US" i="1">
                        <a:solidFill>
                          <a:srgbClr val="00B050"/>
                        </a:solidFill>
                        <a:latin typeface="Cambria Math" panose="02040503050406030204" pitchFamily="18" charset="0"/>
                      </a:rPr>
                      <m:t>𝑓</m:t>
                    </m:r>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𝑥</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𝑦</m:t>
                        </m:r>
                      </m:e>
                    </m:d>
                    <m:r>
                      <a:rPr lang="en-US" i="1">
                        <a:solidFill>
                          <a:srgbClr val="00B050"/>
                        </a:solidFill>
                        <a:latin typeface="Cambria Math" panose="02040503050406030204" pitchFamily="18" charset="0"/>
                      </a:rPr>
                      <m:t> </m:t>
                    </m:r>
                  </m:oMath>
                </a14:m>
                <a:r>
                  <a:rPr lang="en-US" dirty="0">
                    <a:solidFill>
                      <a:srgbClr val="00B050"/>
                    </a:solidFill>
                  </a:rPr>
                  <a:t>is the original image</a:t>
                </a:r>
              </a:p>
              <a:p>
                <a:pPr algn="ctr"/>
                <a14:m>
                  <m:oMath xmlns:m="http://schemas.openxmlformats.org/officeDocument/2006/math">
                    <m:r>
                      <a:rPr lang="en-US" b="0" i="1" smtClean="0">
                        <a:solidFill>
                          <a:schemeClr val="accent2">
                            <a:lumMod val="75000"/>
                          </a:schemeClr>
                        </a:solidFill>
                        <a:latin typeface="Cambria Math" panose="02040503050406030204" pitchFamily="18" charset="0"/>
                      </a:rPr>
                      <m:t>𝑇</m:t>
                    </m:r>
                  </m:oMath>
                </a14:m>
                <a:r>
                  <a:rPr lang="en-US" dirty="0"/>
                  <a:t> is the global threshold value</a:t>
                </a:r>
              </a:p>
            </p:txBody>
          </p:sp>
        </mc:Choice>
        <mc:Fallback xmlns="">
          <p:sp>
            <p:nvSpPr>
              <p:cNvPr id="7" name="TextBox 6">
                <a:extLst>
                  <a:ext uri="{FF2B5EF4-FFF2-40B4-BE49-F238E27FC236}">
                    <a16:creationId xmlns:a16="http://schemas.microsoft.com/office/drawing/2014/main" id="{42772803-AFD9-4BB2-A749-EB79EDA0A1E3}"/>
                  </a:ext>
                </a:extLst>
              </p:cNvPr>
              <p:cNvSpPr txBox="1">
                <a:spLocks noRot="1" noChangeAspect="1" noMove="1" noResize="1" noEditPoints="1" noAdjustHandles="1" noChangeArrowheads="1" noChangeShapeType="1" noTextEdit="1"/>
              </p:cNvSpPr>
              <p:nvPr/>
            </p:nvSpPr>
            <p:spPr>
              <a:xfrm>
                <a:off x="687510" y="1077877"/>
                <a:ext cx="11299363" cy="2926186"/>
              </a:xfrm>
              <a:prstGeom prst="rect">
                <a:avLst/>
              </a:prstGeom>
              <a:blipFill>
                <a:blip r:embed="rId4"/>
                <a:stretch>
                  <a:fillRect l="-486" t="-1250" r="-756" b="-2500"/>
                </a:stretch>
              </a:blipFill>
            </p:spPr>
            <p:txBody>
              <a:bodyPr/>
              <a:lstStyle/>
              <a:p>
                <a:r>
                  <a:rPr lang="en-US">
                    <a:noFill/>
                  </a:rPr>
                  <a:t> </a:t>
                </a:r>
              </a:p>
            </p:txBody>
          </p:sp>
        </mc:Fallback>
      </mc:AlternateContent>
      <p:sp>
        <p:nvSpPr>
          <p:cNvPr id="205" name="TextBox 204">
            <a:extLst>
              <a:ext uri="{FF2B5EF4-FFF2-40B4-BE49-F238E27FC236}">
                <a16:creationId xmlns:a16="http://schemas.microsoft.com/office/drawing/2014/main" id="{48590A73-BE1B-489E-A61D-FEF0DCB6B773}"/>
              </a:ext>
            </a:extLst>
          </p:cNvPr>
          <p:cNvSpPr txBox="1"/>
          <p:nvPr/>
        </p:nvSpPr>
        <p:spPr>
          <a:xfrm>
            <a:off x="170276" y="56745"/>
            <a:ext cx="3994170"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Thresholding</a:t>
            </a:r>
          </a:p>
        </p:txBody>
      </p:sp>
      <p:pic>
        <p:nvPicPr>
          <p:cNvPr id="9" name="Picture 8">
            <a:extLst>
              <a:ext uri="{FF2B5EF4-FFF2-40B4-BE49-F238E27FC236}">
                <a16:creationId xmlns:a16="http://schemas.microsoft.com/office/drawing/2014/main" id="{D3F54CB6-36BB-4D7B-83C7-3CC8C5BB9E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10" name="Picture 9" descr="A picture containing text, plate, tableware, dishware&#10;&#10;Description automatically generated">
            <a:extLst>
              <a:ext uri="{FF2B5EF4-FFF2-40B4-BE49-F238E27FC236}">
                <a16:creationId xmlns:a16="http://schemas.microsoft.com/office/drawing/2014/main" id="{2DA782C4-FFA4-4B30-ADC3-37F054528C7D}"/>
              </a:ext>
            </a:extLst>
          </p:cNvPr>
          <p:cNvPicPr>
            <a:picLocks noChangeAspect="1"/>
          </p:cNvPicPr>
          <p:nvPr/>
        </p:nvPicPr>
        <p:blipFill>
          <a:blip r:embed="rId6"/>
          <a:stretch>
            <a:fillRect/>
          </a:stretch>
        </p:blipFill>
        <p:spPr>
          <a:xfrm>
            <a:off x="9048438" y="5367876"/>
            <a:ext cx="2648262" cy="864406"/>
          </a:xfrm>
          <a:prstGeom prst="rect">
            <a:avLst/>
          </a:prstGeom>
        </p:spPr>
      </p:pic>
    </p:spTree>
    <p:extLst>
      <p:ext uri="{BB962C8B-B14F-4D97-AF65-F5344CB8AC3E}">
        <p14:creationId xmlns:p14="http://schemas.microsoft.com/office/powerpoint/2010/main" val="169650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205" name="TextBox 204">
            <a:extLst>
              <a:ext uri="{FF2B5EF4-FFF2-40B4-BE49-F238E27FC236}">
                <a16:creationId xmlns:a16="http://schemas.microsoft.com/office/drawing/2014/main" id="{48590A73-BE1B-489E-A61D-FEF0DCB6B773}"/>
              </a:ext>
            </a:extLst>
          </p:cNvPr>
          <p:cNvSpPr txBox="1"/>
          <p:nvPr/>
        </p:nvSpPr>
        <p:spPr>
          <a:xfrm>
            <a:off x="170276" y="56745"/>
            <a:ext cx="3994170"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Thresholding</a:t>
            </a:r>
          </a:p>
        </p:txBody>
      </p:sp>
      <p:pic>
        <p:nvPicPr>
          <p:cNvPr id="9" name="Picture 8">
            <a:extLst>
              <a:ext uri="{FF2B5EF4-FFF2-40B4-BE49-F238E27FC236}">
                <a16:creationId xmlns:a16="http://schemas.microsoft.com/office/drawing/2014/main" id="{D3F54CB6-36BB-4D7B-83C7-3CC8C5BB9E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10" name="Picture 9" descr="A picture containing text, plate, tableware, dishware&#10;&#10;Description automatically generated">
            <a:extLst>
              <a:ext uri="{FF2B5EF4-FFF2-40B4-BE49-F238E27FC236}">
                <a16:creationId xmlns:a16="http://schemas.microsoft.com/office/drawing/2014/main" id="{2DA782C4-FFA4-4B30-ADC3-37F054528C7D}"/>
              </a:ext>
            </a:extLst>
          </p:cNvPr>
          <p:cNvPicPr>
            <a:picLocks noChangeAspect="1"/>
          </p:cNvPicPr>
          <p:nvPr/>
        </p:nvPicPr>
        <p:blipFill>
          <a:blip r:embed="rId5"/>
          <a:stretch>
            <a:fillRect/>
          </a:stretch>
        </p:blipFill>
        <p:spPr>
          <a:xfrm>
            <a:off x="9048438" y="5367876"/>
            <a:ext cx="2648262" cy="864406"/>
          </a:xfrm>
          <a:prstGeom prst="rect">
            <a:avLst/>
          </a:prstGeom>
        </p:spPr>
      </p:pic>
      <p:pic>
        <p:nvPicPr>
          <p:cNvPr id="3" name="Picture 2" descr="Chart, histogram&#10;&#10;Description automatically generated">
            <a:extLst>
              <a:ext uri="{FF2B5EF4-FFF2-40B4-BE49-F238E27FC236}">
                <a16:creationId xmlns:a16="http://schemas.microsoft.com/office/drawing/2014/main" id="{373F6AD6-1C8D-490A-ADA8-27F5EF21F0DB}"/>
              </a:ext>
            </a:extLst>
          </p:cNvPr>
          <p:cNvPicPr>
            <a:picLocks noChangeAspect="1"/>
          </p:cNvPicPr>
          <p:nvPr/>
        </p:nvPicPr>
        <p:blipFill rotWithShape="1">
          <a:blip r:embed="rId6"/>
          <a:srcRect t="22904" r="50767" b="30881"/>
          <a:stretch/>
        </p:blipFill>
        <p:spPr>
          <a:xfrm>
            <a:off x="1025643" y="1493946"/>
            <a:ext cx="4207474" cy="2962141"/>
          </a:xfrm>
          <a:prstGeom prst="rect">
            <a:avLst/>
          </a:prstGeom>
        </p:spPr>
      </p:pic>
      <p:pic>
        <p:nvPicPr>
          <p:cNvPr id="5" name="Picture 4" descr="Chart, histogram&#10;&#10;Description automatically generated">
            <a:extLst>
              <a:ext uri="{FF2B5EF4-FFF2-40B4-BE49-F238E27FC236}">
                <a16:creationId xmlns:a16="http://schemas.microsoft.com/office/drawing/2014/main" id="{632DC63A-4482-4896-9D30-01F410F956FA}"/>
              </a:ext>
            </a:extLst>
          </p:cNvPr>
          <p:cNvPicPr>
            <a:picLocks noChangeAspect="1"/>
          </p:cNvPicPr>
          <p:nvPr/>
        </p:nvPicPr>
        <p:blipFill rotWithShape="1">
          <a:blip r:embed="rId6"/>
          <a:srcRect l="47876" t="23862" r="3755" b="31579"/>
          <a:stretch/>
        </p:blipFill>
        <p:spPr>
          <a:xfrm>
            <a:off x="6439437" y="1549107"/>
            <a:ext cx="4207473" cy="2906982"/>
          </a:xfrm>
          <a:prstGeom prst="rect">
            <a:avLst/>
          </a:prstGeom>
        </p:spPr>
      </p:pic>
      <p:sp>
        <p:nvSpPr>
          <p:cNvPr id="8" name="TextBox 7">
            <a:extLst>
              <a:ext uri="{FF2B5EF4-FFF2-40B4-BE49-F238E27FC236}">
                <a16:creationId xmlns:a16="http://schemas.microsoft.com/office/drawing/2014/main" id="{FBA2A8AD-469E-40E7-BD72-7251B9E29B2E}"/>
              </a:ext>
            </a:extLst>
          </p:cNvPr>
          <p:cNvSpPr txBox="1"/>
          <p:nvPr/>
        </p:nvSpPr>
        <p:spPr>
          <a:xfrm>
            <a:off x="1545089" y="1378035"/>
            <a:ext cx="3688027" cy="369332"/>
          </a:xfrm>
          <a:prstGeom prst="rect">
            <a:avLst/>
          </a:prstGeom>
          <a:noFill/>
        </p:spPr>
        <p:txBody>
          <a:bodyPr wrap="square" rtlCol="0">
            <a:spAutoFit/>
          </a:bodyPr>
          <a:lstStyle/>
          <a:p>
            <a:pPr algn="ctr"/>
            <a:r>
              <a:rPr lang="en-US" dirty="0"/>
              <a:t>Single Threshold</a:t>
            </a:r>
          </a:p>
        </p:txBody>
      </p:sp>
      <p:sp>
        <p:nvSpPr>
          <p:cNvPr id="14" name="TextBox 13">
            <a:extLst>
              <a:ext uri="{FF2B5EF4-FFF2-40B4-BE49-F238E27FC236}">
                <a16:creationId xmlns:a16="http://schemas.microsoft.com/office/drawing/2014/main" id="{7BCA6B52-04AC-49A0-8DFA-A87E144B2AA8}"/>
              </a:ext>
            </a:extLst>
          </p:cNvPr>
          <p:cNvSpPr txBox="1"/>
          <p:nvPr/>
        </p:nvSpPr>
        <p:spPr>
          <a:xfrm>
            <a:off x="6699159" y="1309280"/>
            <a:ext cx="3688027" cy="369332"/>
          </a:xfrm>
          <a:prstGeom prst="rect">
            <a:avLst/>
          </a:prstGeom>
          <a:noFill/>
        </p:spPr>
        <p:txBody>
          <a:bodyPr wrap="square" rtlCol="0">
            <a:spAutoFit/>
          </a:bodyPr>
          <a:lstStyle/>
          <a:p>
            <a:pPr algn="ctr"/>
            <a:r>
              <a:rPr lang="en-US" dirty="0"/>
              <a:t>Dual Threshold</a:t>
            </a:r>
          </a:p>
        </p:txBody>
      </p:sp>
      <p:cxnSp>
        <p:nvCxnSpPr>
          <p:cNvPr id="15" name="Straight Connector 14">
            <a:extLst>
              <a:ext uri="{FF2B5EF4-FFF2-40B4-BE49-F238E27FC236}">
                <a16:creationId xmlns:a16="http://schemas.microsoft.com/office/drawing/2014/main" id="{D71AA9EA-993D-43B5-981D-11E98E8EC210}"/>
              </a:ext>
            </a:extLst>
          </p:cNvPr>
          <p:cNvCxnSpPr/>
          <p:nvPr/>
        </p:nvCxnSpPr>
        <p:spPr>
          <a:xfrm flipV="1">
            <a:off x="3593206" y="1704370"/>
            <a:ext cx="0" cy="2468385"/>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F6BEB6E5-0153-4F78-947A-9A7EB29AE120}"/>
              </a:ext>
            </a:extLst>
          </p:cNvPr>
          <p:cNvCxnSpPr/>
          <p:nvPr/>
        </p:nvCxnSpPr>
        <p:spPr>
          <a:xfrm flipV="1">
            <a:off x="8163059" y="1717249"/>
            <a:ext cx="0" cy="2468385"/>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18" name="Straight Connector 17">
            <a:extLst>
              <a:ext uri="{FF2B5EF4-FFF2-40B4-BE49-F238E27FC236}">
                <a16:creationId xmlns:a16="http://schemas.microsoft.com/office/drawing/2014/main" id="{973E1A40-42A2-4768-8574-FC8D3C80E728}"/>
              </a:ext>
            </a:extLst>
          </p:cNvPr>
          <p:cNvCxnSpPr/>
          <p:nvPr/>
        </p:nvCxnSpPr>
        <p:spPr>
          <a:xfrm flipV="1">
            <a:off x="9175080" y="1717249"/>
            <a:ext cx="0" cy="2468385"/>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16" name="TextBox 15">
            <a:extLst>
              <a:ext uri="{FF2B5EF4-FFF2-40B4-BE49-F238E27FC236}">
                <a16:creationId xmlns:a16="http://schemas.microsoft.com/office/drawing/2014/main" id="{39AB347A-9954-4024-88E9-4415AEB3E966}"/>
              </a:ext>
            </a:extLst>
          </p:cNvPr>
          <p:cNvSpPr txBox="1"/>
          <p:nvPr/>
        </p:nvSpPr>
        <p:spPr>
          <a:xfrm>
            <a:off x="10387186" y="4047134"/>
            <a:ext cx="566670" cy="276999"/>
          </a:xfrm>
          <a:prstGeom prst="rect">
            <a:avLst/>
          </a:prstGeom>
          <a:noFill/>
        </p:spPr>
        <p:txBody>
          <a:bodyPr wrap="square" rtlCol="0">
            <a:spAutoFit/>
          </a:bodyPr>
          <a:lstStyle/>
          <a:p>
            <a:r>
              <a:rPr lang="en-US" sz="1200" dirty="0"/>
              <a:t>[2]</a:t>
            </a:r>
            <a:endParaRPr lang="en-US" dirty="0"/>
          </a:p>
        </p:txBody>
      </p:sp>
    </p:spTree>
    <p:extLst>
      <p:ext uri="{BB962C8B-B14F-4D97-AF65-F5344CB8AC3E}">
        <p14:creationId xmlns:p14="http://schemas.microsoft.com/office/powerpoint/2010/main" val="257038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205" name="TextBox 204">
            <a:extLst>
              <a:ext uri="{FF2B5EF4-FFF2-40B4-BE49-F238E27FC236}">
                <a16:creationId xmlns:a16="http://schemas.microsoft.com/office/drawing/2014/main" id="{48590A73-BE1B-489E-A61D-FEF0DCB6B773}"/>
              </a:ext>
            </a:extLst>
          </p:cNvPr>
          <p:cNvSpPr txBox="1"/>
          <p:nvPr/>
        </p:nvSpPr>
        <p:spPr>
          <a:xfrm>
            <a:off x="170276" y="56745"/>
            <a:ext cx="6725687"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Thresholding Methods</a:t>
            </a:r>
          </a:p>
        </p:txBody>
      </p:sp>
      <p:pic>
        <p:nvPicPr>
          <p:cNvPr id="3" name="Picture 2">
            <a:extLst>
              <a:ext uri="{FF2B5EF4-FFF2-40B4-BE49-F238E27FC236}">
                <a16:creationId xmlns:a16="http://schemas.microsoft.com/office/drawing/2014/main" id="{09D783F0-FA6A-4922-BF83-C548572CE041}"/>
              </a:ext>
            </a:extLst>
          </p:cNvPr>
          <p:cNvPicPr>
            <a:picLocks noChangeAspect="1"/>
          </p:cNvPicPr>
          <p:nvPr/>
        </p:nvPicPr>
        <p:blipFill>
          <a:blip r:embed="rId3"/>
          <a:stretch>
            <a:fillRect/>
          </a:stretch>
        </p:blipFill>
        <p:spPr>
          <a:xfrm>
            <a:off x="4893803" y="3317870"/>
            <a:ext cx="1644158" cy="1659523"/>
          </a:xfrm>
          <a:prstGeom prst="rect">
            <a:avLst/>
          </a:prstGeom>
        </p:spPr>
      </p:pic>
      <p:pic>
        <p:nvPicPr>
          <p:cNvPr id="9" name="Picture 8">
            <a:extLst>
              <a:ext uri="{FF2B5EF4-FFF2-40B4-BE49-F238E27FC236}">
                <a16:creationId xmlns:a16="http://schemas.microsoft.com/office/drawing/2014/main" id="{7506DB30-C0E5-42F7-8A40-E81051EB1423}"/>
              </a:ext>
            </a:extLst>
          </p:cNvPr>
          <p:cNvPicPr>
            <a:picLocks noChangeAspect="1"/>
          </p:cNvPicPr>
          <p:nvPr/>
        </p:nvPicPr>
        <p:blipFill>
          <a:blip r:embed="rId4"/>
          <a:stretch>
            <a:fillRect/>
          </a:stretch>
        </p:blipFill>
        <p:spPr>
          <a:xfrm>
            <a:off x="6945618" y="3420741"/>
            <a:ext cx="1554505" cy="1713779"/>
          </a:xfrm>
          <a:prstGeom prst="rect">
            <a:avLst/>
          </a:prstGeom>
        </p:spPr>
      </p:pic>
      <p:pic>
        <p:nvPicPr>
          <p:cNvPr id="11" name="Picture 10">
            <a:extLst>
              <a:ext uri="{FF2B5EF4-FFF2-40B4-BE49-F238E27FC236}">
                <a16:creationId xmlns:a16="http://schemas.microsoft.com/office/drawing/2014/main" id="{3FEACE8B-C619-4D44-B973-0DE5315ED7FC}"/>
              </a:ext>
            </a:extLst>
          </p:cNvPr>
          <p:cNvPicPr>
            <a:picLocks noChangeAspect="1"/>
          </p:cNvPicPr>
          <p:nvPr/>
        </p:nvPicPr>
        <p:blipFill rotWithShape="1">
          <a:blip r:embed="rId5"/>
          <a:srcRect t="2869"/>
          <a:stretch/>
        </p:blipFill>
        <p:spPr>
          <a:xfrm>
            <a:off x="8500123" y="3420740"/>
            <a:ext cx="1554505" cy="1713779"/>
          </a:xfrm>
          <a:prstGeom prst="rect">
            <a:avLst/>
          </a:prstGeom>
        </p:spPr>
      </p:pic>
      <p:pic>
        <p:nvPicPr>
          <p:cNvPr id="13" name="Picture 12">
            <a:extLst>
              <a:ext uri="{FF2B5EF4-FFF2-40B4-BE49-F238E27FC236}">
                <a16:creationId xmlns:a16="http://schemas.microsoft.com/office/drawing/2014/main" id="{F5CE6490-DB0E-428F-BD25-98265F794A93}"/>
              </a:ext>
            </a:extLst>
          </p:cNvPr>
          <p:cNvPicPr>
            <a:picLocks noChangeAspect="1"/>
          </p:cNvPicPr>
          <p:nvPr/>
        </p:nvPicPr>
        <p:blipFill rotWithShape="1">
          <a:blip r:embed="rId6"/>
          <a:srcRect t="3179"/>
          <a:stretch/>
        </p:blipFill>
        <p:spPr>
          <a:xfrm>
            <a:off x="10054628" y="3434493"/>
            <a:ext cx="1554505" cy="1713779"/>
          </a:xfrm>
          <a:prstGeom prst="rect">
            <a:avLst/>
          </a:prstGeom>
        </p:spPr>
      </p:pic>
      <p:sp>
        <p:nvSpPr>
          <p:cNvPr id="15" name="TextBox 14">
            <a:extLst>
              <a:ext uri="{FF2B5EF4-FFF2-40B4-BE49-F238E27FC236}">
                <a16:creationId xmlns:a16="http://schemas.microsoft.com/office/drawing/2014/main" id="{02FA08BF-E509-4D8E-B54E-A523557F4D19}"/>
              </a:ext>
            </a:extLst>
          </p:cNvPr>
          <p:cNvSpPr txBox="1"/>
          <p:nvPr/>
        </p:nvSpPr>
        <p:spPr>
          <a:xfrm>
            <a:off x="4914874" y="4895674"/>
            <a:ext cx="1554505" cy="369332"/>
          </a:xfrm>
          <a:prstGeom prst="rect">
            <a:avLst/>
          </a:prstGeom>
          <a:noFill/>
        </p:spPr>
        <p:txBody>
          <a:bodyPr wrap="square" rtlCol="0">
            <a:spAutoFit/>
          </a:bodyPr>
          <a:lstStyle/>
          <a:p>
            <a:pPr algn="ctr"/>
            <a:r>
              <a:rPr lang="en-US" dirty="0"/>
              <a:t>Original image</a:t>
            </a:r>
          </a:p>
        </p:txBody>
      </p:sp>
      <p:sp>
        <p:nvSpPr>
          <p:cNvPr id="17" name="TextBox 16">
            <a:extLst>
              <a:ext uri="{FF2B5EF4-FFF2-40B4-BE49-F238E27FC236}">
                <a16:creationId xmlns:a16="http://schemas.microsoft.com/office/drawing/2014/main" id="{3D6C8CD2-2984-49FD-9EF0-481AAF55B9B7}"/>
              </a:ext>
            </a:extLst>
          </p:cNvPr>
          <p:cNvSpPr txBox="1"/>
          <p:nvPr/>
        </p:nvSpPr>
        <p:spPr>
          <a:xfrm>
            <a:off x="701582" y="1077876"/>
            <a:ext cx="10995118" cy="923330"/>
          </a:xfrm>
          <a:prstGeom prst="rect">
            <a:avLst/>
          </a:prstGeom>
          <a:noFill/>
        </p:spPr>
        <p:txBody>
          <a:bodyPr wrap="square">
            <a:spAutoFit/>
          </a:bodyPr>
          <a:lstStyle/>
          <a:p>
            <a:r>
              <a:rPr lang="en-US" b="1" dirty="0">
                <a:hlinkClick r:id="rId7"/>
              </a:rPr>
              <a:t>Otsu’s Method</a:t>
            </a:r>
            <a:endParaRPr lang="en-US" b="1" dirty="0"/>
          </a:p>
          <a:p>
            <a:r>
              <a:rPr lang="en-US" dirty="0"/>
              <a:t>Searches for the threshold that minimizes the intra-class variance, defined as a weighted sum of the variances of two classes (background and foreground</a:t>
            </a:r>
            <a:r>
              <a:rPr lang="en-US" sz="1600" dirty="0"/>
              <a:t>)</a:t>
            </a:r>
            <a:r>
              <a:rPr lang="en-US" sz="1200" dirty="0"/>
              <a:t>[3]</a:t>
            </a:r>
            <a:r>
              <a:rPr lang="en-US" sz="1600" dirty="0"/>
              <a:t> </a:t>
            </a:r>
            <a:endParaRPr lang="en-US" dirty="0"/>
          </a:p>
        </p:txBody>
      </p:sp>
      <p:sp>
        <p:nvSpPr>
          <p:cNvPr id="19" name="TextBox 18">
            <a:extLst>
              <a:ext uri="{FF2B5EF4-FFF2-40B4-BE49-F238E27FC236}">
                <a16:creationId xmlns:a16="http://schemas.microsoft.com/office/drawing/2014/main" id="{41F41811-FE2C-4BA3-9F95-80B2A7CC1C93}"/>
              </a:ext>
            </a:extLst>
          </p:cNvPr>
          <p:cNvSpPr txBox="1"/>
          <p:nvPr/>
        </p:nvSpPr>
        <p:spPr>
          <a:xfrm>
            <a:off x="687510" y="2191341"/>
            <a:ext cx="11009190" cy="923330"/>
          </a:xfrm>
          <a:prstGeom prst="rect">
            <a:avLst/>
          </a:prstGeom>
          <a:noFill/>
        </p:spPr>
        <p:txBody>
          <a:bodyPr wrap="square">
            <a:spAutoFit/>
          </a:bodyPr>
          <a:lstStyle/>
          <a:p>
            <a:r>
              <a:rPr lang="en-US" b="1" dirty="0" err="1">
                <a:hlinkClick r:id="rId8"/>
              </a:rPr>
              <a:t>IsoData</a:t>
            </a:r>
            <a:r>
              <a:rPr lang="en-US" b="1" dirty="0">
                <a:hlinkClick r:id="rId8"/>
              </a:rPr>
              <a:t> Method</a:t>
            </a:r>
            <a:endParaRPr lang="en-US" b="1" dirty="0"/>
          </a:p>
          <a:p>
            <a:r>
              <a:rPr lang="en-US" dirty="0"/>
              <a:t>Searches for thresholds intensities that separate the image into two groups of pixels, where the threshold intensity is midway between the mean intensities of these groups</a:t>
            </a:r>
            <a:r>
              <a:rPr lang="en-US" sz="1200" dirty="0"/>
              <a:t>[4]</a:t>
            </a:r>
            <a:endParaRPr lang="en-US" dirty="0"/>
          </a:p>
        </p:txBody>
      </p:sp>
      <p:sp>
        <p:nvSpPr>
          <p:cNvPr id="21" name="TextBox 20">
            <a:extLst>
              <a:ext uri="{FF2B5EF4-FFF2-40B4-BE49-F238E27FC236}">
                <a16:creationId xmlns:a16="http://schemas.microsoft.com/office/drawing/2014/main" id="{037AD370-3653-4C21-886A-2101BB726E14}"/>
              </a:ext>
            </a:extLst>
          </p:cNvPr>
          <p:cNvSpPr txBox="1"/>
          <p:nvPr/>
        </p:nvSpPr>
        <p:spPr>
          <a:xfrm>
            <a:off x="701582" y="3243838"/>
            <a:ext cx="6156100" cy="923330"/>
          </a:xfrm>
          <a:prstGeom prst="rect">
            <a:avLst/>
          </a:prstGeom>
          <a:noFill/>
        </p:spPr>
        <p:txBody>
          <a:bodyPr wrap="square">
            <a:spAutoFit/>
          </a:bodyPr>
          <a:lstStyle/>
          <a:p>
            <a:r>
              <a:rPr lang="en-US" b="1" dirty="0">
                <a:hlinkClick r:id="rId9"/>
              </a:rPr>
              <a:t>Yen’s Thresholding Method</a:t>
            </a:r>
            <a:endParaRPr lang="en-US" b="1" dirty="0"/>
          </a:p>
          <a:p>
            <a:r>
              <a:rPr lang="en-US" dirty="0"/>
              <a:t>Multilevel Thresholding based on the </a:t>
            </a:r>
          </a:p>
          <a:p>
            <a:r>
              <a:rPr lang="en-US" dirty="0"/>
              <a:t>maximum correlation criterion</a:t>
            </a:r>
            <a:r>
              <a:rPr lang="en-US" sz="1200" dirty="0"/>
              <a:t>[5]</a:t>
            </a:r>
            <a:endParaRPr lang="en-US" dirty="0"/>
          </a:p>
        </p:txBody>
      </p:sp>
      <p:pic>
        <p:nvPicPr>
          <p:cNvPr id="22" name="Picture 21">
            <a:extLst>
              <a:ext uri="{FF2B5EF4-FFF2-40B4-BE49-F238E27FC236}">
                <a16:creationId xmlns:a16="http://schemas.microsoft.com/office/drawing/2014/main" id="{58F8D389-ABE3-4551-8C33-8A60B79683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23" name="Picture 22" descr="A picture containing text, plate, tableware, dishware&#10;&#10;Description automatically generated">
            <a:extLst>
              <a:ext uri="{FF2B5EF4-FFF2-40B4-BE49-F238E27FC236}">
                <a16:creationId xmlns:a16="http://schemas.microsoft.com/office/drawing/2014/main" id="{8C319F6D-37FC-469D-BC6D-5E61D2AABFA7}"/>
              </a:ext>
            </a:extLst>
          </p:cNvPr>
          <p:cNvPicPr>
            <a:picLocks noChangeAspect="1"/>
          </p:cNvPicPr>
          <p:nvPr/>
        </p:nvPicPr>
        <p:blipFill>
          <a:blip r:embed="rId11"/>
          <a:stretch>
            <a:fillRect/>
          </a:stretch>
        </p:blipFill>
        <p:spPr>
          <a:xfrm>
            <a:off x="9048438" y="5367876"/>
            <a:ext cx="2648262" cy="864406"/>
          </a:xfrm>
          <a:prstGeom prst="rect">
            <a:avLst/>
          </a:prstGeom>
        </p:spPr>
      </p:pic>
      <p:sp>
        <p:nvSpPr>
          <p:cNvPr id="26" name="TextBox 25">
            <a:extLst>
              <a:ext uri="{FF2B5EF4-FFF2-40B4-BE49-F238E27FC236}">
                <a16:creationId xmlns:a16="http://schemas.microsoft.com/office/drawing/2014/main" id="{ED443C53-F727-4994-9682-9A9F33F06FE6}"/>
              </a:ext>
            </a:extLst>
          </p:cNvPr>
          <p:cNvSpPr txBox="1"/>
          <p:nvPr/>
        </p:nvSpPr>
        <p:spPr>
          <a:xfrm>
            <a:off x="11609132" y="4924148"/>
            <a:ext cx="476239" cy="276999"/>
          </a:xfrm>
          <a:prstGeom prst="rect">
            <a:avLst/>
          </a:prstGeom>
          <a:noFill/>
        </p:spPr>
        <p:txBody>
          <a:bodyPr wrap="square" rtlCol="0">
            <a:spAutoFit/>
          </a:bodyPr>
          <a:lstStyle/>
          <a:p>
            <a:r>
              <a:rPr lang="en-US" sz="1200" dirty="0"/>
              <a:t>[11]</a:t>
            </a:r>
          </a:p>
        </p:txBody>
      </p:sp>
    </p:spTree>
    <p:extLst>
      <p:ext uri="{BB962C8B-B14F-4D97-AF65-F5344CB8AC3E}">
        <p14:creationId xmlns:p14="http://schemas.microsoft.com/office/powerpoint/2010/main" val="194902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P spid="15" grpId="0"/>
      <p:bldP spid="17" grpId="0"/>
      <p:bldP spid="19" grpId="0"/>
      <p:bldP spid="21"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205" name="TextBox 204">
            <a:extLst>
              <a:ext uri="{FF2B5EF4-FFF2-40B4-BE49-F238E27FC236}">
                <a16:creationId xmlns:a16="http://schemas.microsoft.com/office/drawing/2014/main" id="{48590A73-BE1B-489E-A61D-FEF0DCB6B773}"/>
              </a:ext>
            </a:extLst>
          </p:cNvPr>
          <p:cNvSpPr txBox="1"/>
          <p:nvPr/>
        </p:nvSpPr>
        <p:spPr>
          <a:xfrm>
            <a:off x="170276" y="56745"/>
            <a:ext cx="5294591"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Logical Operators</a:t>
            </a:r>
          </a:p>
        </p:txBody>
      </p:sp>
      <p:graphicFrame>
        <p:nvGraphicFramePr>
          <p:cNvPr id="2" name="Table 2">
            <a:extLst>
              <a:ext uri="{FF2B5EF4-FFF2-40B4-BE49-F238E27FC236}">
                <a16:creationId xmlns:a16="http://schemas.microsoft.com/office/drawing/2014/main" id="{0543DB81-FB13-43D5-BCD6-1E68AE840D55}"/>
              </a:ext>
            </a:extLst>
          </p:cNvPr>
          <p:cNvGraphicFramePr>
            <a:graphicFrameLocks noGrp="1"/>
          </p:cNvGraphicFramePr>
          <p:nvPr>
            <p:extLst>
              <p:ext uri="{D42A27DB-BD31-4B8C-83A1-F6EECF244321}">
                <p14:modId xmlns:p14="http://schemas.microsoft.com/office/powerpoint/2010/main" val="3127835098"/>
              </p:ext>
            </p:extLst>
          </p:nvPr>
        </p:nvGraphicFramePr>
        <p:xfrm>
          <a:off x="3873058" y="1435466"/>
          <a:ext cx="1097582" cy="1217184"/>
        </p:xfrm>
        <a:graphic>
          <a:graphicData uri="http://schemas.openxmlformats.org/drawingml/2006/table">
            <a:tbl>
              <a:tblPr firstRow="1" bandRow="1">
                <a:tableStyleId>{5C22544A-7EE6-4342-B048-85BDC9FD1C3A}</a:tableStyleId>
              </a:tblPr>
              <a:tblGrid>
                <a:gridCol w="548791">
                  <a:extLst>
                    <a:ext uri="{9D8B030D-6E8A-4147-A177-3AD203B41FA5}">
                      <a16:colId xmlns:a16="http://schemas.microsoft.com/office/drawing/2014/main" val="3671237220"/>
                    </a:ext>
                  </a:extLst>
                </a:gridCol>
                <a:gridCol w="548791">
                  <a:extLst>
                    <a:ext uri="{9D8B030D-6E8A-4147-A177-3AD203B41FA5}">
                      <a16:colId xmlns:a16="http://schemas.microsoft.com/office/drawing/2014/main" val="1174502941"/>
                    </a:ext>
                  </a:extLst>
                </a:gridCol>
              </a:tblGrid>
              <a:tr h="405728">
                <a:tc>
                  <a:txBody>
                    <a:bodyPr/>
                    <a:lstStyle/>
                    <a:p>
                      <a:pPr algn="ctr"/>
                      <a:r>
                        <a:rPr lang="en-US" sz="2000" dirty="0"/>
                        <a:t>x</a:t>
                      </a:r>
                    </a:p>
                  </a:txBody>
                  <a:tcPr marL="100927" marR="100927" marT="50464" marB="50464" anchor="ctr"/>
                </a:tc>
                <a:tc>
                  <a:txBody>
                    <a:bodyPr/>
                    <a:lstStyle/>
                    <a:p>
                      <a:pPr algn="ctr"/>
                      <a:r>
                        <a:rPr lang="en-US" sz="2000" dirty="0"/>
                        <a:t>F</a:t>
                      </a:r>
                    </a:p>
                  </a:txBody>
                  <a:tcPr marL="100927" marR="100927" marT="50464" marB="50464" anchor="ctr"/>
                </a:tc>
                <a:extLst>
                  <a:ext uri="{0D108BD9-81ED-4DB2-BD59-A6C34878D82A}">
                    <a16:rowId xmlns:a16="http://schemas.microsoft.com/office/drawing/2014/main" val="3606544773"/>
                  </a:ext>
                </a:extLst>
              </a:tr>
              <a:tr h="405728">
                <a:tc>
                  <a:txBody>
                    <a:bodyPr/>
                    <a:lstStyle/>
                    <a:p>
                      <a:pPr algn="ctr"/>
                      <a:r>
                        <a:rPr lang="en-US" sz="2000" dirty="0"/>
                        <a:t>1</a:t>
                      </a:r>
                    </a:p>
                  </a:txBody>
                  <a:tcPr marL="100927" marR="100927" marT="50464" marB="50464" anchor="ctr"/>
                </a:tc>
                <a:tc>
                  <a:txBody>
                    <a:bodyPr/>
                    <a:lstStyle/>
                    <a:p>
                      <a:pPr algn="ctr"/>
                      <a:r>
                        <a:rPr lang="en-US" sz="2000" dirty="0"/>
                        <a:t>0</a:t>
                      </a:r>
                    </a:p>
                  </a:txBody>
                  <a:tcPr marL="100927" marR="100927" marT="50464" marB="50464" anchor="ctr"/>
                </a:tc>
                <a:extLst>
                  <a:ext uri="{0D108BD9-81ED-4DB2-BD59-A6C34878D82A}">
                    <a16:rowId xmlns:a16="http://schemas.microsoft.com/office/drawing/2014/main" val="1715312220"/>
                  </a:ext>
                </a:extLst>
              </a:tr>
              <a:tr h="405728">
                <a:tc>
                  <a:txBody>
                    <a:bodyPr/>
                    <a:lstStyle/>
                    <a:p>
                      <a:pPr algn="ctr"/>
                      <a:r>
                        <a:rPr lang="en-US" sz="2000" dirty="0"/>
                        <a:t>0</a:t>
                      </a:r>
                    </a:p>
                  </a:txBody>
                  <a:tcPr marL="100927" marR="100927" marT="50464" marB="50464" anchor="ctr"/>
                </a:tc>
                <a:tc>
                  <a:txBody>
                    <a:bodyPr/>
                    <a:lstStyle/>
                    <a:p>
                      <a:pPr algn="ctr"/>
                      <a:r>
                        <a:rPr lang="en-US" sz="2000" dirty="0"/>
                        <a:t>1</a:t>
                      </a:r>
                    </a:p>
                  </a:txBody>
                  <a:tcPr marL="100927" marR="100927" marT="50464" marB="50464" anchor="ctr"/>
                </a:tc>
                <a:extLst>
                  <a:ext uri="{0D108BD9-81ED-4DB2-BD59-A6C34878D82A}">
                    <a16:rowId xmlns:a16="http://schemas.microsoft.com/office/drawing/2014/main" val="2434266497"/>
                  </a:ext>
                </a:extLst>
              </a:tr>
            </a:tbl>
          </a:graphicData>
        </a:graphic>
      </p:graphicFrame>
      <p:graphicFrame>
        <p:nvGraphicFramePr>
          <p:cNvPr id="3" name="Table 4">
            <a:extLst>
              <a:ext uri="{FF2B5EF4-FFF2-40B4-BE49-F238E27FC236}">
                <a16:creationId xmlns:a16="http://schemas.microsoft.com/office/drawing/2014/main" id="{476A2EC9-EA86-4537-A1B9-44623028DA00}"/>
              </a:ext>
            </a:extLst>
          </p:cNvPr>
          <p:cNvGraphicFramePr>
            <a:graphicFrameLocks noGrp="1"/>
          </p:cNvGraphicFramePr>
          <p:nvPr>
            <p:extLst>
              <p:ext uri="{D42A27DB-BD31-4B8C-83A1-F6EECF244321}">
                <p14:modId xmlns:p14="http://schemas.microsoft.com/office/powerpoint/2010/main" val="3398317612"/>
              </p:ext>
            </p:extLst>
          </p:nvPr>
        </p:nvGraphicFramePr>
        <p:xfrm>
          <a:off x="5565811" y="1445624"/>
          <a:ext cx="1701957" cy="2028640"/>
        </p:xfrm>
        <a:graphic>
          <a:graphicData uri="http://schemas.openxmlformats.org/drawingml/2006/table">
            <a:tbl>
              <a:tblPr firstRow="1" bandRow="1">
                <a:tableStyleId>{5C22544A-7EE6-4342-B048-85BDC9FD1C3A}</a:tableStyleId>
              </a:tblPr>
              <a:tblGrid>
                <a:gridCol w="567319">
                  <a:extLst>
                    <a:ext uri="{9D8B030D-6E8A-4147-A177-3AD203B41FA5}">
                      <a16:colId xmlns:a16="http://schemas.microsoft.com/office/drawing/2014/main" val="1055899549"/>
                    </a:ext>
                  </a:extLst>
                </a:gridCol>
                <a:gridCol w="567319">
                  <a:extLst>
                    <a:ext uri="{9D8B030D-6E8A-4147-A177-3AD203B41FA5}">
                      <a16:colId xmlns:a16="http://schemas.microsoft.com/office/drawing/2014/main" val="173776537"/>
                    </a:ext>
                  </a:extLst>
                </a:gridCol>
                <a:gridCol w="567319">
                  <a:extLst>
                    <a:ext uri="{9D8B030D-6E8A-4147-A177-3AD203B41FA5}">
                      <a16:colId xmlns:a16="http://schemas.microsoft.com/office/drawing/2014/main" val="121201973"/>
                    </a:ext>
                  </a:extLst>
                </a:gridCol>
              </a:tblGrid>
              <a:tr h="405728">
                <a:tc>
                  <a:txBody>
                    <a:bodyPr/>
                    <a:lstStyle/>
                    <a:p>
                      <a:pPr algn="ctr"/>
                      <a:r>
                        <a:rPr lang="en-US" sz="2000" dirty="0"/>
                        <a:t>x</a:t>
                      </a:r>
                    </a:p>
                  </a:txBody>
                  <a:tcPr marL="100927" marR="100927" marT="50464" marB="50464" anchor="ctr"/>
                </a:tc>
                <a:tc>
                  <a:txBody>
                    <a:bodyPr/>
                    <a:lstStyle/>
                    <a:p>
                      <a:pPr algn="ctr"/>
                      <a:r>
                        <a:rPr lang="en-US" sz="2000" dirty="0"/>
                        <a:t>y</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F</a:t>
                      </a:r>
                    </a:p>
                  </a:txBody>
                  <a:tcPr marL="100927" marR="100927" marT="50464" marB="50464"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017386794"/>
                  </a:ext>
                </a:extLst>
              </a:tr>
              <a:tr h="405728">
                <a:tc>
                  <a:txBody>
                    <a:bodyPr/>
                    <a:lstStyle/>
                    <a:p>
                      <a:pPr algn="ctr"/>
                      <a:r>
                        <a:rPr lang="en-US" sz="2000" dirty="0"/>
                        <a:t>0</a:t>
                      </a:r>
                    </a:p>
                  </a:txBody>
                  <a:tcPr marL="100927" marR="100927" marT="50464" marB="50464" anchor="ctr"/>
                </a:tc>
                <a:tc>
                  <a:txBody>
                    <a:bodyPr/>
                    <a:lstStyle/>
                    <a:p>
                      <a:pPr algn="ctr"/>
                      <a:r>
                        <a:rPr lang="en-US" sz="2000" dirty="0"/>
                        <a:t>0</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0</a:t>
                      </a:r>
                    </a:p>
                  </a:txBody>
                  <a:tcPr marL="100927" marR="100927" marT="50464" marB="50464" anchor="ctr">
                    <a:lnL w="12700" cap="flat" cmpd="sng" algn="ctr">
                      <a:solidFill>
                        <a:schemeClr val="tx1"/>
                      </a:solidFill>
                      <a:prstDash val="solid"/>
                      <a:round/>
                      <a:headEnd type="none" w="med" len="med"/>
                      <a:tailEnd type="none" w="med" len="med"/>
                    </a:lnL>
                    <a:lnT w="38100" cmpd="sng">
                      <a:noFill/>
                    </a:lnT>
                  </a:tcPr>
                </a:tc>
                <a:extLst>
                  <a:ext uri="{0D108BD9-81ED-4DB2-BD59-A6C34878D82A}">
                    <a16:rowId xmlns:a16="http://schemas.microsoft.com/office/drawing/2014/main" val="689962091"/>
                  </a:ext>
                </a:extLst>
              </a:tr>
              <a:tr h="405728">
                <a:tc>
                  <a:txBody>
                    <a:bodyPr/>
                    <a:lstStyle/>
                    <a:p>
                      <a:pPr algn="ctr"/>
                      <a:r>
                        <a:rPr lang="en-US" sz="2000" dirty="0"/>
                        <a:t>0</a:t>
                      </a:r>
                    </a:p>
                  </a:txBody>
                  <a:tcPr marL="100927" marR="100927" marT="50464" marB="50464" anchor="ctr"/>
                </a:tc>
                <a:tc>
                  <a:txBody>
                    <a:bodyPr/>
                    <a:lstStyle/>
                    <a:p>
                      <a:pPr algn="ctr"/>
                      <a:r>
                        <a:rPr lang="en-US" sz="2000" dirty="0"/>
                        <a:t>1</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0</a:t>
                      </a:r>
                    </a:p>
                  </a:txBody>
                  <a:tcPr marL="100927" marR="100927" marT="50464" marB="50464"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5704461"/>
                  </a:ext>
                </a:extLst>
              </a:tr>
              <a:tr h="405728">
                <a:tc>
                  <a:txBody>
                    <a:bodyPr/>
                    <a:lstStyle/>
                    <a:p>
                      <a:pPr algn="ctr"/>
                      <a:r>
                        <a:rPr lang="en-US" sz="2000" dirty="0"/>
                        <a:t>1 </a:t>
                      </a:r>
                    </a:p>
                  </a:txBody>
                  <a:tcPr marL="100927" marR="100927" marT="50464" marB="50464" anchor="ctr"/>
                </a:tc>
                <a:tc>
                  <a:txBody>
                    <a:bodyPr/>
                    <a:lstStyle/>
                    <a:p>
                      <a:pPr algn="ctr"/>
                      <a:r>
                        <a:rPr lang="en-US" sz="2000" dirty="0"/>
                        <a:t>0</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0</a:t>
                      </a:r>
                    </a:p>
                  </a:txBody>
                  <a:tcPr marL="100927" marR="100927" marT="50464" marB="50464"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57290925"/>
                  </a:ext>
                </a:extLst>
              </a:tr>
              <a:tr h="405728">
                <a:tc>
                  <a:txBody>
                    <a:bodyPr/>
                    <a:lstStyle/>
                    <a:p>
                      <a:pPr algn="ctr"/>
                      <a:r>
                        <a:rPr lang="en-US" sz="2000" dirty="0"/>
                        <a:t>1</a:t>
                      </a:r>
                    </a:p>
                  </a:txBody>
                  <a:tcPr marL="100927" marR="100927" marT="50464" marB="50464" anchor="ctr"/>
                </a:tc>
                <a:tc>
                  <a:txBody>
                    <a:bodyPr/>
                    <a:lstStyle/>
                    <a:p>
                      <a:pPr algn="ctr"/>
                      <a:r>
                        <a:rPr lang="en-US" sz="2000" dirty="0"/>
                        <a:t>1</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1</a:t>
                      </a:r>
                    </a:p>
                  </a:txBody>
                  <a:tcPr marL="100927" marR="100927" marT="50464" marB="50464"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15905073"/>
                  </a:ext>
                </a:extLst>
              </a:tr>
            </a:tbl>
          </a:graphicData>
        </a:graphic>
      </p:graphicFrame>
      <p:graphicFrame>
        <p:nvGraphicFramePr>
          <p:cNvPr id="8" name="Table 4">
            <a:extLst>
              <a:ext uri="{FF2B5EF4-FFF2-40B4-BE49-F238E27FC236}">
                <a16:creationId xmlns:a16="http://schemas.microsoft.com/office/drawing/2014/main" id="{E93CA9CB-C981-449A-A9C5-0439C5BB13AD}"/>
              </a:ext>
            </a:extLst>
          </p:cNvPr>
          <p:cNvGraphicFramePr>
            <a:graphicFrameLocks noGrp="1"/>
          </p:cNvGraphicFramePr>
          <p:nvPr>
            <p:extLst>
              <p:ext uri="{D42A27DB-BD31-4B8C-83A1-F6EECF244321}">
                <p14:modId xmlns:p14="http://schemas.microsoft.com/office/powerpoint/2010/main" val="106468977"/>
              </p:ext>
            </p:extLst>
          </p:nvPr>
        </p:nvGraphicFramePr>
        <p:xfrm>
          <a:off x="7474657" y="1445625"/>
          <a:ext cx="1701957" cy="2028640"/>
        </p:xfrm>
        <a:graphic>
          <a:graphicData uri="http://schemas.openxmlformats.org/drawingml/2006/table">
            <a:tbl>
              <a:tblPr firstRow="1" bandRow="1">
                <a:tableStyleId>{5C22544A-7EE6-4342-B048-85BDC9FD1C3A}</a:tableStyleId>
              </a:tblPr>
              <a:tblGrid>
                <a:gridCol w="567319">
                  <a:extLst>
                    <a:ext uri="{9D8B030D-6E8A-4147-A177-3AD203B41FA5}">
                      <a16:colId xmlns:a16="http://schemas.microsoft.com/office/drawing/2014/main" val="1055899549"/>
                    </a:ext>
                  </a:extLst>
                </a:gridCol>
                <a:gridCol w="567319">
                  <a:extLst>
                    <a:ext uri="{9D8B030D-6E8A-4147-A177-3AD203B41FA5}">
                      <a16:colId xmlns:a16="http://schemas.microsoft.com/office/drawing/2014/main" val="173776537"/>
                    </a:ext>
                  </a:extLst>
                </a:gridCol>
                <a:gridCol w="567319">
                  <a:extLst>
                    <a:ext uri="{9D8B030D-6E8A-4147-A177-3AD203B41FA5}">
                      <a16:colId xmlns:a16="http://schemas.microsoft.com/office/drawing/2014/main" val="121201973"/>
                    </a:ext>
                  </a:extLst>
                </a:gridCol>
              </a:tblGrid>
              <a:tr h="405728">
                <a:tc>
                  <a:txBody>
                    <a:bodyPr/>
                    <a:lstStyle/>
                    <a:p>
                      <a:pPr algn="ctr"/>
                      <a:r>
                        <a:rPr lang="en-US" sz="2000" dirty="0"/>
                        <a:t>x</a:t>
                      </a:r>
                    </a:p>
                  </a:txBody>
                  <a:tcPr marL="100927" marR="100927" marT="50464" marB="50464" anchor="ctr"/>
                </a:tc>
                <a:tc>
                  <a:txBody>
                    <a:bodyPr/>
                    <a:lstStyle/>
                    <a:p>
                      <a:pPr algn="ctr"/>
                      <a:r>
                        <a:rPr lang="en-US" sz="2000" dirty="0"/>
                        <a:t>y</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F</a:t>
                      </a:r>
                    </a:p>
                  </a:txBody>
                  <a:tcPr marL="100927" marR="100927" marT="50464" marB="50464"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017386794"/>
                  </a:ext>
                </a:extLst>
              </a:tr>
              <a:tr h="405728">
                <a:tc>
                  <a:txBody>
                    <a:bodyPr/>
                    <a:lstStyle/>
                    <a:p>
                      <a:pPr algn="ctr"/>
                      <a:r>
                        <a:rPr lang="en-US" sz="2000" dirty="0"/>
                        <a:t>0</a:t>
                      </a:r>
                    </a:p>
                  </a:txBody>
                  <a:tcPr marL="100927" marR="100927" marT="50464" marB="50464" anchor="ctr"/>
                </a:tc>
                <a:tc>
                  <a:txBody>
                    <a:bodyPr/>
                    <a:lstStyle/>
                    <a:p>
                      <a:pPr algn="ctr"/>
                      <a:r>
                        <a:rPr lang="en-US" sz="2000" dirty="0"/>
                        <a:t>0</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0</a:t>
                      </a:r>
                    </a:p>
                  </a:txBody>
                  <a:tcPr marL="100927" marR="100927" marT="50464" marB="50464" anchor="ctr">
                    <a:lnL w="12700" cap="flat" cmpd="sng" algn="ctr">
                      <a:solidFill>
                        <a:schemeClr val="tx1"/>
                      </a:solidFill>
                      <a:prstDash val="solid"/>
                      <a:round/>
                      <a:headEnd type="none" w="med" len="med"/>
                      <a:tailEnd type="none" w="med" len="med"/>
                    </a:lnL>
                    <a:lnT w="38100" cmpd="sng">
                      <a:noFill/>
                    </a:lnT>
                  </a:tcPr>
                </a:tc>
                <a:extLst>
                  <a:ext uri="{0D108BD9-81ED-4DB2-BD59-A6C34878D82A}">
                    <a16:rowId xmlns:a16="http://schemas.microsoft.com/office/drawing/2014/main" val="689962091"/>
                  </a:ext>
                </a:extLst>
              </a:tr>
              <a:tr h="405728">
                <a:tc>
                  <a:txBody>
                    <a:bodyPr/>
                    <a:lstStyle/>
                    <a:p>
                      <a:pPr algn="ctr"/>
                      <a:r>
                        <a:rPr lang="en-US" sz="2000" dirty="0"/>
                        <a:t>0</a:t>
                      </a:r>
                    </a:p>
                  </a:txBody>
                  <a:tcPr marL="100927" marR="100927" marT="50464" marB="50464" anchor="ctr"/>
                </a:tc>
                <a:tc>
                  <a:txBody>
                    <a:bodyPr/>
                    <a:lstStyle/>
                    <a:p>
                      <a:pPr algn="ctr"/>
                      <a:r>
                        <a:rPr lang="en-US" sz="2000" dirty="0"/>
                        <a:t>1</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1</a:t>
                      </a:r>
                    </a:p>
                  </a:txBody>
                  <a:tcPr marL="100927" marR="100927" marT="50464" marB="50464"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5704461"/>
                  </a:ext>
                </a:extLst>
              </a:tr>
              <a:tr h="405728">
                <a:tc>
                  <a:txBody>
                    <a:bodyPr/>
                    <a:lstStyle/>
                    <a:p>
                      <a:pPr algn="ctr"/>
                      <a:r>
                        <a:rPr lang="en-US" sz="2000" dirty="0"/>
                        <a:t>1 </a:t>
                      </a:r>
                    </a:p>
                  </a:txBody>
                  <a:tcPr marL="100927" marR="100927" marT="50464" marB="50464" anchor="ctr"/>
                </a:tc>
                <a:tc>
                  <a:txBody>
                    <a:bodyPr/>
                    <a:lstStyle/>
                    <a:p>
                      <a:pPr algn="ctr"/>
                      <a:r>
                        <a:rPr lang="en-US" sz="2000" dirty="0"/>
                        <a:t>0</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1</a:t>
                      </a:r>
                    </a:p>
                  </a:txBody>
                  <a:tcPr marL="100927" marR="100927" marT="50464" marB="50464"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57290925"/>
                  </a:ext>
                </a:extLst>
              </a:tr>
              <a:tr h="405728">
                <a:tc>
                  <a:txBody>
                    <a:bodyPr/>
                    <a:lstStyle/>
                    <a:p>
                      <a:pPr algn="ctr"/>
                      <a:r>
                        <a:rPr lang="en-US" sz="2000" dirty="0"/>
                        <a:t>1</a:t>
                      </a:r>
                    </a:p>
                  </a:txBody>
                  <a:tcPr marL="100927" marR="100927" marT="50464" marB="50464" anchor="ctr"/>
                </a:tc>
                <a:tc>
                  <a:txBody>
                    <a:bodyPr/>
                    <a:lstStyle/>
                    <a:p>
                      <a:pPr algn="ctr"/>
                      <a:r>
                        <a:rPr lang="en-US" sz="2000" dirty="0"/>
                        <a:t>1</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1</a:t>
                      </a:r>
                    </a:p>
                  </a:txBody>
                  <a:tcPr marL="100927" marR="100927" marT="50464" marB="50464"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15905073"/>
                  </a:ext>
                </a:extLst>
              </a:tr>
            </a:tbl>
          </a:graphicData>
        </a:graphic>
      </p:graphicFrame>
      <p:graphicFrame>
        <p:nvGraphicFramePr>
          <p:cNvPr id="9" name="Table 4">
            <a:extLst>
              <a:ext uri="{FF2B5EF4-FFF2-40B4-BE49-F238E27FC236}">
                <a16:creationId xmlns:a16="http://schemas.microsoft.com/office/drawing/2014/main" id="{7A6E6D32-F84E-45D4-BF3A-689873BE9940}"/>
              </a:ext>
            </a:extLst>
          </p:cNvPr>
          <p:cNvGraphicFramePr>
            <a:graphicFrameLocks noGrp="1"/>
          </p:cNvGraphicFramePr>
          <p:nvPr>
            <p:extLst>
              <p:ext uri="{D42A27DB-BD31-4B8C-83A1-F6EECF244321}">
                <p14:modId xmlns:p14="http://schemas.microsoft.com/office/powerpoint/2010/main" val="3700293901"/>
              </p:ext>
            </p:extLst>
          </p:nvPr>
        </p:nvGraphicFramePr>
        <p:xfrm>
          <a:off x="9570121" y="1440545"/>
          <a:ext cx="1701957" cy="2028640"/>
        </p:xfrm>
        <a:graphic>
          <a:graphicData uri="http://schemas.openxmlformats.org/drawingml/2006/table">
            <a:tbl>
              <a:tblPr firstRow="1" bandRow="1">
                <a:tableStyleId>{5C22544A-7EE6-4342-B048-85BDC9FD1C3A}</a:tableStyleId>
              </a:tblPr>
              <a:tblGrid>
                <a:gridCol w="567319">
                  <a:extLst>
                    <a:ext uri="{9D8B030D-6E8A-4147-A177-3AD203B41FA5}">
                      <a16:colId xmlns:a16="http://schemas.microsoft.com/office/drawing/2014/main" val="1055899549"/>
                    </a:ext>
                  </a:extLst>
                </a:gridCol>
                <a:gridCol w="567319">
                  <a:extLst>
                    <a:ext uri="{9D8B030D-6E8A-4147-A177-3AD203B41FA5}">
                      <a16:colId xmlns:a16="http://schemas.microsoft.com/office/drawing/2014/main" val="173776537"/>
                    </a:ext>
                  </a:extLst>
                </a:gridCol>
                <a:gridCol w="567319">
                  <a:extLst>
                    <a:ext uri="{9D8B030D-6E8A-4147-A177-3AD203B41FA5}">
                      <a16:colId xmlns:a16="http://schemas.microsoft.com/office/drawing/2014/main" val="121201973"/>
                    </a:ext>
                  </a:extLst>
                </a:gridCol>
              </a:tblGrid>
              <a:tr h="405728">
                <a:tc>
                  <a:txBody>
                    <a:bodyPr/>
                    <a:lstStyle/>
                    <a:p>
                      <a:pPr algn="ctr"/>
                      <a:r>
                        <a:rPr lang="en-US" sz="2000" dirty="0"/>
                        <a:t>x</a:t>
                      </a:r>
                    </a:p>
                  </a:txBody>
                  <a:tcPr marL="100927" marR="100927" marT="50464" marB="50464" anchor="ctr"/>
                </a:tc>
                <a:tc>
                  <a:txBody>
                    <a:bodyPr/>
                    <a:lstStyle/>
                    <a:p>
                      <a:pPr algn="ctr"/>
                      <a:r>
                        <a:rPr lang="en-US" sz="2000" dirty="0"/>
                        <a:t>y</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F</a:t>
                      </a:r>
                    </a:p>
                  </a:txBody>
                  <a:tcPr marL="100927" marR="100927" marT="50464" marB="50464"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017386794"/>
                  </a:ext>
                </a:extLst>
              </a:tr>
              <a:tr h="405728">
                <a:tc>
                  <a:txBody>
                    <a:bodyPr/>
                    <a:lstStyle/>
                    <a:p>
                      <a:pPr algn="ctr"/>
                      <a:r>
                        <a:rPr lang="en-US" sz="2000" dirty="0"/>
                        <a:t>0</a:t>
                      </a:r>
                    </a:p>
                  </a:txBody>
                  <a:tcPr marL="100927" marR="100927" marT="50464" marB="50464" anchor="ctr"/>
                </a:tc>
                <a:tc>
                  <a:txBody>
                    <a:bodyPr/>
                    <a:lstStyle/>
                    <a:p>
                      <a:pPr algn="ctr"/>
                      <a:r>
                        <a:rPr lang="en-US" sz="2000" dirty="0"/>
                        <a:t>0</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0</a:t>
                      </a:r>
                    </a:p>
                  </a:txBody>
                  <a:tcPr marL="100927" marR="100927" marT="50464" marB="50464" anchor="ctr">
                    <a:lnL w="12700" cap="flat" cmpd="sng" algn="ctr">
                      <a:solidFill>
                        <a:schemeClr val="tx1"/>
                      </a:solidFill>
                      <a:prstDash val="solid"/>
                      <a:round/>
                      <a:headEnd type="none" w="med" len="med"/>
                      <a:tailEnd type="none" w="med" len="med"/>
                    </a:lnL>
                    <a:lnT w="38100" cmpd="sng">
                      <a:noFill/>
                    </a:lnT>
                  </a:tcPr>
                </a:tc>
                <a:extLst>
                  <a:ext uri="{0D108BD9-81ED-4DB2-BD59-A6C34878D82A}">
                    <a16:rowId xmlns:a16="http://schemas.microsoft.com/office/drawing/2014/main" val="689962091"/>
                  </a:ext>
                </a:extLst>
              </a:tr>
              <a:tr h="405728">
                <a:tc>
                  <a:txBody>
                    <a:bodyPr/>
                    <a:lstStyle/>
                    <a:p>
                      <a:pPr algn="ctr"/>
                      <a:r>
                        <a:rPr lang="en-US" sz="2000" dirty="0"/>
                        <a:t>0</a:t>
                      </a:r>
                    </a:p>
                  </a:txBody>
                  <a:tcPr marL="100927" marR="100927" marT="50464" marB="50464" anchor="ctr"/>
                </a:tc>
                <a:tc>
                  <a:txBody>
                    <a:bodyPr/>
                    <a:lstStyle/>
                    <a:p>
                      <a:pPr algn="ctr"/>
                      <a:r>
                        <a:rPr lang="en-US" sz="2000" dirty="0"/>
                        <a:t>1</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1</a:t>
                      </a:r>
                    </a:p>
                  </a:txBody>
                  <a:tcPr marL="100927" marR="100927" marT="50464" marB="50464"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5704461"/>
                  </a:ext>
                </a:extLst>
              </a:tr>
              <a:tr h="405728">
                <a:tc>
                  <a:txBody>
                    <a:bodyPr/>
                    <a:lstStyle/>
                    <a:p>
                      <a:pPr algn="ctr"/>
                      <a:r>
                        <a:rPr lang="en-US" sz="2000" dirty="0"/>
                        <a:t>1 </a:t>
                      </a:r>
                    </a:p>
                  </a:txBody>
                  <a:tcPr marL="100927" marR="100927" marT="50464" marB="50464" anchor="ctr"/>
                </a:tc>
                <a:tc>
                  <a:txBody>
                    <a:bodyPr/>
                    <a:lstStyle/>
                    <a:p>
                      <a:pPr algn="ctr"/>
                      <a:r>
                        <a:rPr lang="en-US" sz="2000" dirty="0"/>
                        <a:t>0</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1</a:t>
                      </a:r>
                    </a:p>
                  </a:txBody>
                  <a:tcPr marL="100927" marR="100927" marT="50464" marB="50464"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57290925"/>
                  </a:ext>
                </a:extLst>
              </a:tr>
              <a:tr h="405728">
                <a:tc>
                  <a:txBody>
                    <a:bodyPr/>
                    <a:lstStyle/>
                    <a:p>
                      <a:pPr algn="ctr"/>
                      <a:r>
                        <a:rPr lang="en-US" sz="2000" dirty="0"/>
                        <a:t>1</a:t>
                      </a:r>
                    </a:p>
                  </a:txBody>
                  <a:tcPr marL="100927" marR="100927" marT="50464" marB="50464" anchor="ctr"/>
                </a:tc>
                <a:tc>
                  <a:txBody>
                    <a:bodyPr/>
                    <a:lstStyle/>
                    <a:p>
                      <a:pPr algn="ctr"/>
                      <a:r>
                        <a:rPr lang="en-US" sz="2000" dirty="0"/>
                        <a:t>1</a:t>
                      </a:r>
                    </a:p>
                  </a:txBody>
                  <a:tcPr marL="100927" marR="100927" marT="50464" marB="50464" anchor="ctr">
                    <a:lnR w="12700" cap="flat" cmpd="sng" algn="ctr">
                      <a:solidFill>
                        <a:schemeClr val="tx1"/>
                      </a:solidFill>
                      <a:prstDash val="solid"/>
                      <a:round/>
                      <a:headEnd type="none" w="med" len="med"/>
                      <a:tailEnd type="none" w="med" len="med"/>
                    </a:lnR>
                  </a:tcPr>
                </a:tc>
                <a:tc>
                  <a:txBody>
                    <a:bodyPr/>
                    <a:lstStyle/>
                    <a:p>
                      <a:pPr algn="ctr"/>
                      <a:r>
                        <a:rPr lang="en-US" sz="2000" dirty="0"/>
                        <a:t>0</a:t>
                      </a:r>
                    </a:p>
                  </a:txBody>
                  <a:tcPr marL="100927" marR="100927" marT="50464" marB="50464"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15905073"/>
                  </a:ext>
                </a:extLst>
              </a:tr>
            </a:tbl>
          </a:graphicData>
        </a:graphic>
      </p:graphicFrame>
      <p:sp>
        <p:nvSpPr>
          <p:cNvPr id="5" name="TextBox 4">
            <a:extLst>
              <a:ext uri="{FF2B5EF4-FFF2-40B4-BE49-F238E27FC236}">
                <a16:creationId xmlns:a16="http://schemas.microsoft.com/office/drawing/2014/main" id="{B68DAB18-BB8E-47E3-95EB-FEE847CD041A}"/>
              </a:ext>
            </a:extLst>
          </p:cNvPr>
          <p:cNvSpPr txBox="1"/>
          <p:nvPr/>
        </p:nvSpPr>
        <p:spPr>
          <a:xfrm>
            <a:off x="3937687" y="1114020"/>
            <a:ext cx="994410" cy="369332"/>
          </a:xfrm>
          <a:prstGeom prst="rect">
            <a:avLst/>
          </a:prstGeom>
          <a:noFill/>
        </p:spPr>
        <p:txBody>
          <a:bodyPr wrap="square" rtlCol="0">
            <a:spAutoFit/>
          </a:bodyPr>
          <a:lstStyle/>
          <a:p>
            <a:pPr algn="ctr"/>
            <a:r>
              <a:rPr lang="en-US" b="1" dirty="0"/>
              <a:t>NOT (!)</a:t>
            </a:r>
          </a:p>
        </p:txBody>
      </p:sp>
      <p:sp>
        <p:nvSpPr>
          <p:cNvPr id="11" name="TextBox 10">
            <a:extLst>
              <a:ext uri="{FF2B5EF4-FFF2-40B4-BE49-F238E27FC236}">
                <a16:creationId xmlns:a16="http://schemas.microsoft.com/office/drawing/2014/main" id="{29016401-F2E1-44D4-B56A-DE67B81BD670}"/>
              </a:ext>
            </a:extLst>
          </p:cNvPr>
          <p:cNvSpPr txBox="1"/>
          <p:nvPr/>
        </p:nvSpPr>
        <p:spPr>
          <a:xfrm>
            <a:off x="5725792" y="1112816"/>
            <a:ext cx="1541976" cy="369332"/>
          </a:xfrm>
          <a:prstGeom prst="rect">
            <a:avLst/>
          </a:prstGeom>
          <a:noFill/>
        </p:spPr>
        <p:txBody>
          <a:bodyPr wrap="square" rtlCol="0">
            <a:spAutoFit/>
          </a:bodyPr>
          <a:lstStyle/>
          <a:p>
            <a:pPr algn="ctr"/>
            <a:r>
              <a:rPr lang="en-US" b="1" dirty="0"/>
              <a:t>AND (&amp;)</a:t>
            </a:r>
          </a:p>
        </p:txBody>
      </p:sp>
      <p:sp>
        <p:nvSpPr>
          <p:cNvPr id="12" name="TextBox 11">
            <a:extLst>
              <a:ext uri="{FF2B5EF4-FFF2-40B4-BE49-F238E27FC236}">
                <a16:creationId xmlns:a16="http://schemas.microsoft.com/office/drawing/2014/main" id="{E48D4F62-A3CC-4719-BDD0-B21814566907}"/>
              </a:ext>
            </a:extLst>
          </p:cNvPr>
          <p:cNvSpPr txBox="1"/>
          <p:nvPr/>
        </p:nvSpPr>
        <p:spPr>
          <a:xfrm>
            <a:off x="7553968" y="1094570"/>
            <a:ext cx="1541976" cy="369332"/>
          </a:xfrm>
          <a:prstGeom prst="rect">
            <a:avLst/>
          </a:prstGeom>
          <a:noFill/>
        </p:spPr>
        <p:txBody>
          <a:bodyPr wrap="square" rtlCol="0">
            <a:spAutoFit/>
          </a:bodyPr>
          <a:lstStyle/>
          <a:p>
            <a:pPr algn="ctr"/>
            <a:r>
              <a:rPr lang="en-US" b="1" dirty="0"/>
              <a:t>OR (|)</a:t>
            </a:r>
          </a:p>
        </p:txBody>
      </p:sp>
      <p:sp>
        <p:nvSpPr>
          <p:cNvPr id="13" name="TextBox 12">
            <a:extLst>
              <a:ext uri="{FF2B5EF4-FFF2-40B4-BE49-F238E27FC236}">
                <a16:creationId xmlns:a16="http://schemas.microsoft.com/office/drawing/2014/main" id="{65696F0F-BAE4-45ED-A896-CC337AD850A8}"/>
              </a:ext>
            </a:extLst>
          </p:cNvPr>
          <p:cNvSpPr txBox="1"/>
          <p:nvPr/>
        </p:nvSpPr>
        <p:spPr>
          <a:xfrm>
            <a:off x="9598347" y="1076292"/>
            <a:ext cx="1541976" cy="369332"/>
          </a:xfrm>
          <a:prstGeom prst="rect">
            <a:avLst/>
          </a:prstGeom>
          <a:noFill/>
        </p:spPr>
        <p:txBody>
          <a:bodyPr wrap="square" rtlCol="0">
            <a:spAutoFit/>
          </a:bodyPr>
          <a:lstStyle/>
          <a:p>
            <a:pPr algn="ctr"/>
            <a:r>
              <a:rPr lang="en-US" b="1" dirty="0"/>
              <a:t>XOR (^)</a:t>
            </a:r>
          </a:p>
        </p:txBody>
      </p:sp>
      <p:pic>
        <p:nvPicPr>
          <p:cNvPr id="14" name="Picture 13">
            <a:extLst>
              <a:ext uri="{FF2B5EF4-FFF2-40B4-BE49-F238E27FC236}">
                <a16:creationId xmlns:a16="http://schemas.microsoft.com/office/drawing/2014/main" id="{55F1B4C0-6B98-4653-B317-2965BE60F711}"/>
              </a:ext>
            </a:extLst>
          </p:cNvPr>
          <p:cNvPicPr>
            <a:picLocks noChangeAspect="1"/>
          </p:cNvPicPr>
          <p:nvPr/>
        </p:nvPicPr>
        <p:blipFill>
          <a:blip r:embed="rId3"/>
          <a:stretch>
            <a:fillRect/>
          </a:stretch>
        </p:blipFill>
        <p:spPr>
          <a:xfrm>
            <a:off x="426370" y="2049530"/>
            <a:ext cx="3053181" cy="1500322"/>
          </a:xfrm>
          <a:prstGeom prst="rect">
            <a:avLst/>
          </a:prstGeom>
        </p:spPr>
      </p:pic>
      <p:pic>
        <p:nvPicPr>
          <p:cNvPr id="16" name="Picture 15">
            <a:extLst>
              <a:ext uri="{FF2B5EF4-FFF2-40B4-BE49-F238E27FC236}">
                <a16:creationId xmlns:a16="http://schemas.microsoft.com/office/drawing/2014/main" id="{CDAD4998-D6E3-4632-8ADB-D676921AF00A}"/>
              </a:ext>
            </a:extLst>
          </p:cNvPr>
          <p:cNvPicPr>
            <a:picLocks noChangeAspect="1"/>
          </p:cNvPicPr>
          <p:nvPr/>
        </p:nvPicPr>
        <p:blipFill>
          <a:blip r:embed="rId4"/>
          <a:stretch>
            <a:fillRect/>
          </a:stretch>
        </p:blipFill>
        <p:spPr>
          <a:xfrm>
            <a:off x="3526889" y="4100112"/>
            <a:ext cx="2039964" cy="975982"/>
          </a:xfrm>
          <a:prstGeom prst="rect">
            <a:avLst/>
          </a:prstGeom>
        </p:spPr>
      </p:pic>
      <p:pic>
        <p:nvPicPr>
          <p:cNvPr id="18" name="Picture 17">
            <a:extLst>
              <a:ext uri="{FF2B5EF4-FFF2-40B4-BE49-F238E27FC236}">
                <a16:creationId xmlns:a16="http://schemas.microsoft.com/office/drawing/2014/main" id="{082CFDAD-F6A3-4AD0-AD28-4EA69BBB71B9}"/>
              </a:ext>
            </a:extLst>
          </p:cNvPr>
          <p:cNvPicPr>
            <a:picLocks noChangeAspect="1"/>
          </p:cNvPicPr>
          <p:nvPr/>
        </p:nvPicPr>
        <p:blipFill>
          <a:blip r:embed="rId5"/>
          <a:stretch>
            <a:fillRect/>
          </a:stretch>
        </p:blipFill>
        <p:spPr>
          <a:xfrm>
            <a:off x="5969257" y="4118117"/>
            <a:ext cx="989962" cy="993906"/>
          </a:xfrm>
          <a:prstGeom prst="rect">
            <a:avLst/>
          </a:prstGeom>
        </p:spPr>
      </p:pic>
      <p:pic>
        <p:nvPicPr>
          <p:cNvPr id="20" name="Picture 19">
            <a:extLst>
              <a:ext uri="{FF2B5EF4-FFF2-40B4-BE49-F238E27FC236}">
                <a16:creationId xmlns:a16="http://schemas.microsoft.com/office/drawing/2014/main" id="{7C57E6EE-430D-403D-8794-51629113EE73}"/>
              </a:ext>
            </a:extLst>
          </p:cNvPr>
          <p:cNvPicPr>
            <a:picLocks noChangeAspect="1"/>
          </p:cNvPicPr>
          <p:nvPr/>
        </p:nvPicPr>
        <p:blipFill>
          <a:blip r:embed="rId6"/>
          <a:stretch>
            <a:fillRect/>
          </a:stretch>
        </p:blipFill>
        <p:spPr>
          <a:xfrm>
            <a:off x="9951875" y="4118117"/>
            <a:ext cx="1033345" cy="993904"/>
          </a:xfrm>
          <a:prstGeom prst="rect">
            <a:avLst/>
          </a:prstGeom>
        </p:spPr>
      </p:pic>
      <p:pic>
        <p:nvPicPr>
          <p:cNvPr id="22" name="Picture 21">
            <a:extLst>
              <a:ext uri="{FF2B5EF4-FFF2-40B4-BE49-F238E27FC236}">
                <a16:creationId xmlns:a16="http://schemas.microsoft.com/office/drawing/2014/main" id="{550712C4-9CC5-471E-8B22-AB7D8052646D}"/>
              </a:ext>
            </a:extLst>
          </p:cNvPr>
          <p:cNvPicPr>
            <a:picLocks noChangeAspect="1"/>
          </p:cNvPicPr>
          <p:nvPr/>
        </p:nvPicPr>
        <p:blipFill>
          <a:blip r:embed="rId7"/>
          <a:stretch>
            <a:fillRect/>
          </a:stretch>
        </p:blipFill>
        <p:spPr>
          <a:xfrm>
            <a:off x="7874128" y="4118117"/>
            <a:ext cx="997912" cy="993904"/>
          </a:xfrm>
          <a:prstGeom prst="rect">
            <a:avLst/>
          </a:prstGeom>
        </p:spPr>
      </p:pic>
      <p:sp>
        <p:nvSpPr>
          <p:cNvPr id="24" name="TextBox 23">
            <a:extLst>
              <a:ext uri="{FF2B5EF4-FFF2-40B4-BE49-F238E27FC236}">
                <a16:creationId xmlns:a16="http://schemas.microsoft.com/office/drawing/2014/main" id="{C2609AB6-AC7A-4E07-B44C-7D83005C2D13}"/>
              </a:ext>
            </a:extLst>
          </p:cNvPr>
          <p:cNvSpPr txBox="1"/>
          <p:nvPr/>
        </p:nvSpPr>
        <p:spPr>
          <a:xfrm>
            <a:off x="513399" y="3632796"/>
            <a:ext cx="1325879" cy="369332"/>
          </a:xfrm>
          <a:prstGeom prst="rect">
            <a:avLst/>
          </a:prstGeom>
          <a:noFill/>
        </p:spPr>
        <p:txBody>
          <a:bodyPr wrap="square" rtlCol="0">
            <a:spAutoFit/>
          </a:bodyPr>
          <a:lstStyle/>
          <a:p>
            <a:pPr algn="ctr"/>
            <a:r>
              <a:rPr lang="en-US" b="1" dirty="0"/>
              <a:t>x</a:t>
            </a:r>
          </a:p>
        </p:txBody>
      </p:sp>
      <p:sp>
        <p:nvSpPr>
          <p:cNvPr id="25" name="TextBox 24">
            <a:extLst>
              <a:ext uri="{FF2B5EF4-FFF2-40B4-BE49-F238E27FC236}">
                <a16:creationId xmlns:a16="http://schemas.microsoft.com/office/drawing/2014/main" id="{2A40E214-8A40-4D83-B00D-9EE62688940D}"/>
              </a:ext>
            </a:extLst>
          </p:cNvPr>
          <p:cNvSpPr txBox="1"/>
          <p:nvPr/>
        </p:nvSpPr>
        <p:spPr>
          <a:xfrm>
            <a:off x="2028616" y="3554525"/>
            <a:ext cx="1325879" cy="369332"/>
          </a:xfrm>
          <a:prstGeom prst="rect">
            <a:avLst/>
          </a:prstGeom>
          <a:noFill/>
        </p:spPr>
        <p:txBody>
          <a:bodyPr wrap="square" rtlCol="0">
            <a:spAutoFit/>
          </a:bodyPr>
          <a:lstStyle/>
          <a:p>
            <a:pPr algn="ctr"/>
            <a:r>
              <a:rPr lang="en-US" b="1" dirty="0"/>
              <a:t>y</a:t>
            </a:r>
          </a:p>
        </p:txBody>
      </p:sp>
      <p:sp>
        <p:nvSpPr>
          <p:cNvPr id="26" name="TextBox 25">
            <a:extLst>
              <a:ext uri="{FF2B5EF4-FFF2-40B4-BE49-F238E27FC236}">
                <a16:creationId xmlns:a16="http://schemas.microsoft.com/office/drawing/2014/main" id="{3B4F80E3-4ED1-408F-8AC0-2EA3E5E4376D}"/>
              </a:ext>
            </a:extLst>
          </p:cNvPr>
          <p:cNvSpPr txBox="1"/>
          <p:nvPr/>
        </p:nvSpPr>
        <p:spPr>
          <a:xfrm>
            <a:off x="4640580" y="4989378"/>
            <a:ext cx="926273" cy="369332"/>
          </a:xfrm>
          <a:prstGeom prst="rect">
            <a:avLst/>
          </a:prstGeom>
          <a:noFill/>
        </p:spPr>
        <p:txBody>
          <a:bodyPr wrap="square" rtlCol="0">
            <a:spAutoFit/>
          </a:bodyPr>
          <a:lstStyle/>
          <a:p>
            <a:pPr algn="ctr"/>
            <a:r>
              <a:rPr lang="en-US" b="1" dirty="0"/>
              <a:t>!y</a:t>
            </a:r>
          </a:p>
        </p:txBody>
      </p:sp>
      <p:sp>
        <p:nvSpPr>
          <p:cNvPr id="27" name="TextBox 26">
            <a:extLst>
              <a:ext uri="{FF2B5EF4-FFF2-40B4-BE49-F238E27FC236}">
                <a16:creationId xmlns:a16="http://schemas.microsoft.com/office/drawing/2014/main" id="{7FB6220C-6278-4E38-9769-F0ECA0761363}"/>
              </a:ext>
            </a:extLst>
          </p:cNvPr>
          <p:cNvSpPr txBox="1"/>
          <p:nvPr/>
        </p:nvSpPr>
        <p:spPr>
          <a:xfrm>
            <a:off x="3526889" y="5009825"/>
            <a:ext cx="926273" cy="369332"/>
          </a:xfrm>
          <a:prstGeom prst="rect">
            <a:avLst/>
          </a:prstGeom>
          <a:noFill/>
        </p:spPr>
        <p:txBody>
          <a:bodyPr wrap="square" rtlCol="0">
            <a:spAutoFit/>
          </a:bodyPr>
          <a:lstStyle/>
          <a:p>
            <a:pPr algn="ctr"/>
            <a:r>
              <a:rPr lang="en-US" b="1" dirty="0"/>
              <a:t>!x</a:t>
            </a:r>
          </a:p>
        </p:txBody>
      </p:sp>
      <p:sp>
        <p:nvSpPr>
          <p:cNvPr id="28" name="TextBox 27">
            <a:extLst>
              <a:ext uri="{FF2B5EF4-FFF2-40B4-BE49-F238E27FC236}">
                <a16:creationId xmlns:a16="http://schemas.microsoft.com/office/drawing/2014/main" id="{8BA77CF9-63ED-4C2F-90B6-213F993E09C3}"/>
              </a:ext>
            </a:extLst>
          </p:cNvPr>
          <p:cNvSpPr txBox="1"/>
          <p:nvPr/>
        </p:nvSpPr>
        <p:spPr>
          <a:xfrm>
            <a:off x="9814444" y="5043044"/>
            <a:ext cx="1325879" cy="369332"/>
          </a:xfrm>
          <a:prstGeom prst="rect">
            <a:avLst/>
          </a:prstGeom>
          <a:noFill/>
        </p:spPr>
        <p:txBody>
          <a:bodyPr wrap="square" rtlCol="0">
            <a:spAutoFit/>
          </a:bodyPr>
          <a:lstStyle/>
          <a:p>
            <a:pPr algn="ctr"/>
            <a:r>
              <a:rPr lang="en-US" b="1" dirty="0"/>
              <a:t>x ^ y</a:t>
            </a:r>
          </a:p>
        </p:txBody>
      </p:sp>
      <p:sp>
        <p:nvSpPr>
          <p:cNvPr id="29" name="TextBox 28">
            <a:extLst>
              <a:ext uri="{FF2B5EF4-FFF2-40B4-BE49-F238E27FC236}">
                <a16:creationId xmlns:a16="http://schemas.microsoft.com/office/drawing/2014/main" id="{97C9E93D-F588-43BD-9546-BCBD52A5F201}"/>
              </a:ext>
            </a:extLst>
          </p:cNvPr>
          <p:cNvSpPr txBox="1"/>
          <p:nvPr/>
        </p:nvSpPr>
        <p:spPr>
          <a:xfrm>
            <a:off x="7682063" y="4991880"/>
            <a:ext cx="1325879" cy="369332"/>
          </a:xfrm>
          <a:prstGeom prst="rect">
            <a:avLst/>
          </a:prstGeom>
          <a:noFill/>
        </p:spPr>
        <p:txBody>
          <a:bodyPr wrap="square" rtlCol="0">
            <a:spAutoFit/>
          </a:bodyPr>
          <a:lstStyle/>
          <a:p>
            <a:pPr algn="ctr"/>
            <a:r>
              <a:rPr lang="en-US" b="1" dirty="0"/>
              <a:t>x | y</a:t>
            </a:r>
          </a:p>
        </p:txBody>
      </p:sp>
      <p:sp>
        <p:nvSpPr>
          <p:cNvPr id="30" name="TextBox 29">
            <a:extLst>
              <a:ext uri="{FF2B5EF4-FFF2-40B4-BE49-F238E27FC236}">
                <a16:creationId xmlns:a16="http://schemas.microsoft.com/office/drawing/2014/main" id="{C4135EFD-8BFB-4A77-913B-15320894573D}"/>
              </a:ext>
            </a:extLst>
          </p:cNvPr>
          <p:cNvSpPr txBox="1"/>
          <p:nvPr/>
        </p:nvSpPr>
        <p:spPr>
          <a:xfrm>
            <a:off x="5833556" y="4967234"/>
            <a:ext cx="1325879" cy="369332"/>
          </a:xfrm>
          <a:prstGeom prst="rect">
            <a:avLst/>
          </a:prstGeom>
          <a:noFill/>
        </p:spPr>
        <p:txBody>
          <a:bodyPr wrap="square" rtlCol="0">
            <a:spAutoFit/>
          </a:bodyPr>
          <a:lstStyle/>
          <a:p>
            <a:pPr algn="ctr"/>
            <a:r>
              <a:rPr lang="en-US" b="1" dirty="0"/>
              <a:t>x &amp; y</a:t>
            </a:r>
          </a:p>
        </p:txBody>
      </p:sp>
      <p:sp>
        <p:nvSpPr>
          <p:cNvPr id="32" name="TextBox 31">
            <a:extLst>
              <a:ext uri="{FF2B5EF4-FFF2-40B4-BE49-F238E27FC236}">
                <a16:creationId xmlns:a16="http://schemas.microsoft.com/office/drawing/2014/main" id="{3EABF42A-B906-4325-93C1-14331802775A}"/>
              </a:ext>
            </a:extLst>
          </p:cNvPr>
          <p:cNvSpPr txBox="1"/>
          <p:nvPr/>
        </p:nvSpPr>
        <p:spPr>
          <a:xfrm>
            <a:off x="952241" y="1717428"/>
            <a:ext cx="1938748" cy="369332"/>
          </a:xfrm>
          <a:prstGeom prst="rect">
            <a:avLst/>
          </a:prstGeom>
          <a:noFill/>
        </p:spPr>
        <p:txBody>
          <a:bodyPr wrap="square" rtlCol="0">
            <a:spAutoFit/>
          </a:bodyPr>
          <a:lstStyle/>
          <a:p>
            <a:pPr algn="ctr"/>
            <a:r>
              <a:rPr lang="en-US" dirty="0"/>
              <a:t>Original images</a:t>
            </a:r>
          </a:p>
        </p:txBody>
      </p:sp>
      <p:pic>
        <p:nvPicPr>
          <p:cNvPr id="34" name="Picture 33">
            <a:extLst>
              <a:ext uri="{FF2B5EF4-FFF2-40B4-BE49-F238E27FC236}">
                <a16:creationId xmlns:a16="http://schemas.microsoft.com/office/drawing/2014/main" id="{C6730BF2-2122-4E41-87D8-B22E708B76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35" name="Picture 34" descr="A picture containing text, plate, tableware, dishware&#10;&#10;Description automatically generated">
            <a:extLst>
              <a:ext uri="{FF2B5EF4-FFF2-40B4-BE49-F238E27FC236}">
                <a16:creationId xmlns:a16="http://schemas.microsoft.com/office/drawing/2014/main" id="{D3AB2014-ABF6-44C5-A326-1BD14B3DAC88}"/>
              </a:ext>
            </a:extLst>
          </p:cNvPr>
          <p:cNvPicPr>
            <a:picLocks noChangeAspect="1"/>
          </p:cNvPicPr>
          <p:nvPr/>
        </p:nvPicPr>
        <p:blipFill>
          <a:blip r:embed="rId9"/>
          <a:stretch>
            <a:fillRect/>
          </a:stretch>
        </p:blipFill>
        <p:spPr>
          <a:xfrm>
            <a:off x="9048438" y="5367876"/>
            <a:ext cx="2648262" cy="864406"/>
          </a:xfrm>
          <a:prstGeom prst="rect">
            <a:avLst/>
          </a:prstGeom>
        </p:spPr>
      </p:pic>
      <p:sp>
        <p:nvSpPr>
          <p:cNvPr id="36" name="TextBox 35">
            <a:extLst>
              <a:ext uri="{FF2B5EF4-FFF2-40B4-BE49-F238E27FC236}">
                <a16:creationId xmlns:a16="http://schemas.microsoft.com/office/drawing/2014/main" id="{55BF121B-4208-4D29-9EBC-60BD27BAC62B}"/>
              </a:ext>
            </a:extLst>
          </p:cNvPr>
          <p:cNvSpPr txBox="1"/>
          <p:nvPr/>
        </p:nvSpPr>
        <p:spPr>
          <a:xfrm>
            <a:off x="10972439" y="4973521"/>
            <a:ext cx="571472" cy="276999"/>
          </a:xfrm>
          <a:prstGeom prst="rect">
            <a:avLst/>
          </a:prstGeom>
          <a:noFill/>
        </p:spPr>
        <p:txBody>
          <a:bodyPr wrap="square" rtlCol="0">
            <a:spAutoFit/>
          </a:bodyPr>
          <a:lstStyle/>
          <a:p>
            <a:r>
              <a:rPr lang="en-US" sz="1200" dirty="0"/>
              <a:t>[6]</a:t>
            </a:r>
          </a:p>
        </p:txBody>
      </p:sp>
    </p:spTree>
    <p:extLst>
      <p:ext uri="{BB962C8B-B14F-4D97-AF65-F5344CB8AC3E}">
        <p14:creationId xmlns:p14="http://schemas.microsoft.com/office/powerpoint/2010/main" val="65144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P spid="5" grpId="0"/>
      <p:bldP spid="11" grpId="0"/>
      <p:bldP spid="12" grpId="0"/>
      <p:bldP spid="13" grpId="0"/>
      <p:bldP spid="24" grpId="0"/>
      <p:bldP spid="25" grpId="0"/>
      <p:bldP spid="26" grpId="0"/>
      <p:bldP spid="27" grpId="0"/>
      <p:bldP spid="28" grpId="0"/>
      <p:bldP spid="29" grpId="0"/>
      <p:bldP spid="30" grpId="0"/>
      <p:bldP spid="32"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2772803-AFD9-4BB2-A749-EB79EDA0A1E3}"/>
                  </a:ext>
                </a:extLst>
              </p:cNvPr>
              <p:cNvSpPr txBox="1"/>
              <p:nvPr/>
            </p:nvSpPr>
            <p:spPr>
              <a:xfrm>
                <a:off x="687510" y="1077877"/>
                <a:ext cx="11299363" cy="2585323"/>
              </a:xfrm>
              <a:prstGeom prst="rect">
                <a:avLst/>
              </a:prstGeom>
              <a:noFill/>
            </p:spPr>
            <p:txBody>
              <a:bodyPr wrap="square" rtlCol="0">
                <a:spAutoFit/>
              </a:bodyPr>
              <a:lstStyle/>
              <a:p>
                <a:r>
                  <a:rPr lang="en-US" dirty="0"/>
                  <a:t>“In image processing, convolution is the process of transforming an image by applying a kernel over each pixel and its local neighbors across the entire image. The kernel is a matrix of values whose size and values determine the transformation effect of the convolution process.”</a:t>
                </a:r>
                <a:r>
                  <a:rPr lang="en-US" sz="1200" dirty="0"/>
                  <a:t>[7]</a:t>
                </a:r>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𝑦</m:t>
                          </m:r>
                        </m:e>
                      </m:d>
                      <m:r>
                        <a:rPr lang="en-US" b="0" i="1" smtClean="0">
                          <a:latin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oMath>
                  </m:oMathPara>
                </a14:m>
                <a:endParaRPr lang="en-US" dirty="0"/>
              </a:p>
              <a:p>
                <a:r>
                  <a:rPr lang="en-US" dirty="0"/>
                  <a:t>		</a:t>
                </a:r>
              </a:p>
              <a:p>
                <a:endParaRPr lang="en-US" dirty="0"/>
              </a:p>
              <a:p>
                <a:r>
                  <a:rPr lang="en-US" dirty="0"/>
                  <a:t>				</a:t>
                </a:r>
                <a:r>
                  <a:rPr lang="en-US" dirty="0">
                    <a:solidFill>
                      <a:srgbClr val="FF0000"/>
                    </a:solidFill>
                  </a:rPr>
                  <a:t>convolved image </a:t>
                </a:r>
                <a:r>
                  <a:rPr lang="en-US" dirty="0"/>
                  <a:t>= </a:t>
                </a:r>
                <a:r>
                  <a:rPr lang="en-US" dirty="0">
                    <a:solidFill>
                      <a:srgbClr val="00B050"/>
                    </a:solidFill>
                  </a:rPr>
                  <a:t>filter kernel </a:t>
                </a:r>
                <a:r>
                  <a:rPr lang="en-US" dirty="0"/>
                  <a:t>* original image</a:t>
                </a:r>
              </a:p>
              <a:p>
                <a:endParaRPr lang="en-US" dirty="0"/>
              </a:p>
            </p:txBody>
          </p:sp>
        </mc:Choice>
        <mc:Fallback xmlns="">
          <p:sp>
            <p:nvSpPr>
              <p:cNvPr id="7" name="TextBox 6">
                <a:extLst>
                  <a:ext uri="{FF2B5EF4-FFF2-40B4-BE49-F238E27FC236}">
                    <a16:creationId xmlns:a16="http://schemas.microsoft.com/office/drawing/2014/main" id="{42772803-AFD9-4BB2-A749-EB79EDA0A1E3}"/>
                  </a:ext>
                </a:extLst>
              </p:cNvPr>
              <p:cNvSpPr txBox="1">
                <a:spLocks noRot="1" noChangeAspect="1" noMove="1" noResize="1" noEditPoints="1" noAdjustHandles="1" noChangeArrowheads="1" noChangeShapeType="1" noTextEdit="1"/>
              </p:cNvSpPr>
              <p:nvPr/>
            </p:nvSpPr>
            <p:spPr>
              <a:xfrm>
                <a:off x="687510" y="1077877"/>
                <a:ext cx="11299363" cy="2585323"/>
              </a:xfrm>
              <a:prstGeom prst="rect">
                <a:avLst/>
              </a:prstGeom>
              <a:blipFill>
                <a:blip r:embed="rId4"/>
                <a:stretch>
                  <a:fillRect l="-486" t="-1415"/>
                </a:stretch>
              </a:blipFill>
            </p:spPr>
            <p:txBody>
              <a:bodyPr/>
              <a:lstStyle/>
              <a:p>
                <a:r>
                  <a:rPr lang="en-US">
                    <a:noFill/>
                  </a:rPr>
                  <a:t> </a:t>
                </a:r>
              </a:p>
            </p:txBody>
          </p:sp>
        </mc:Fallback>
      </mc:AlternateContent>
      <p:sp>
        <p:nvSpPr>
          <p:cNvPr id="205" name="TextBox 204">
            <a:extLst>
              <a:ext uri="{FF2B5EF4-FFF2-40B4-BE49-F238E27FC236}">
                <a16:creationId xmlns:a16="http://schemas.microsoft.com/office/drawing/2014/main" id="{48590A73-BE1B-489E-A61D-FEF0DCB6B773}"/>
              </a:ext>
            </a:extLst>
          </p:cNvPr>
          <p:cNvSpPr txBox="1"/>
          <p:nvPr/>
        </p:nvSpPr>
        <p:spPr>
          <a:xfrm>
            <a:off x="170276" y="56745"/>
            <a:ext cx="3730893"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Convolution</a:t>
            </a:r>
          </a:p>
        </p:txBody>
      </p:sp>
      <p:pic>
        <p:nvPicPr>
          <p:cNvPr id="9" name="Picture 8">
            <a:extLst>
              <a:ext uri="{FF2B5EF4-FFF2-40B4-BE49-F238E27FC236}">
                <a16:creationId xmlns:a16="http://schemas.microsoft.com/office/drawing/2014/main" id="{83161FE4-FFC7-4652-B969-54BDF9D704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10" name="Picture 9" descr="A picture containing text, plate, tableware, dishware&#10;&#10;Description automatically generated">
            <a:extLst>
              <a:ext uri="{FF2B5EF4-FFF2-40B4-BE49-F238E27FC236}">
                <a16:creationId xmlns:a16="http://schemas.microsoft.com/office/drawing/2014/main" id="{1907F741-43AF-4119-8F53-61FD12FE33FF}"/>
              </a:ext>
            </a:extLst>
          </p:cNvPr>
          <p:cNvPicPr>
            <a:picLocks noChangeAspect="1"/>
          </p:cNvPicPr>
          <p:nvPr/>
        </p:nvPicPr>
        <p:blipFill>
          <a:blip r:embed="rId6"/>
          <a:stretch>
            <a:fillRect/>
          </a:stretch>
        </p:blipFill>
        <p:spPr>
          <a:xfrm>
            <a:off x="9048438" y="5367876"/>
            <a:ext cx="2648262" cy="864406"/>
          </a:xfrm>
          <a:prstGeom prst="rect">
            <a:avLst/>
          </a:prstGeom>
        </p:spPr>
      </p:pic>
    </p:spTree>
    <p:extLst>
      <p:ext uri="{BB962C8B-B14F-4D97-AF65-F5344CB8AC3E}">
        <p14:creationId xmlns:p14="http://schemas.microsoft.com/office/powerpoint/2010/main" val="372327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5F7EAFF8-EDCB-46A4-B370-425E10806329}"/>
              </a:ext>
            </a:extLst>
          </p:cNvPr>
          <p:cNvGrpSpPr/>
          <p:nvPr/>
        </p:nvGrpSpPr>
        <p:grpSpPr>
          <a:xfrm>
            <a:off x="8237063" y="843714"/>
            <a:ext cx="1153461" cy="1152335"/>
            <a:chOff x="1724443" y="749362"/>
            <a:chExt cx="1153461" cy="1152335"/>
          </a:xfrm>
        </p:grpSpPr>
        <p:sp>
          <p:nvSpPr>
            <p:cNvPr id="180" name="Rectangle 179">
              <a:extLst>
                <a:ext uri="{FF2B5EF4-FFF2-40B4-BE49-F238E27FC236}">
                  <a16:creationId xmlns:a16="http://schemas.microsoft.com/office/drawing/2014/main" id="{CE1DBD11-FA3F-43B3-A80F-1A1314C22B91}"/>
                </a:ext>
              </a:extLst>
            </p:cNvPr>
            <p:cNvSpPr/>
            <p:nvPr/>
          </p:nvSpPr>
          <p:spPr>
            <a:xfrm>
              <a:off x="1724443" y="749362"/>
              <a:ext cx="1153461" cy="115233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30792086-C253-4CDD-A434-BB0A28B9DA7A}"/>
                </a:ext>
              </a:extLst>
            </p:cNvPr>
            <p:cNvSpPr/>
            <p:nvPr/>
          </p:nvSpPr>
          <p:spPr>
            <a:xfrm>
              <a:off x="2109145" y="1141391"/>
              <a:ext cx="384055" cy="368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5" name="Group 174">
            <a:extLst>
              <a:ext uri="{FF2B5EF4-FFF2-40B4-BE49-F238E27FC236}">
                <a16:creationId xmlns:a16="http://schemas.microsoft.com/office/drawing/2014/main" id="{F4605342-66B3-47F3-929A-105B975A6287}"/>
              </a:ext>
            </a:extLst>
          </p:cNvPr>
          <p:cNvGrpSpPr/>
          <p:nvPr/>
        </p:nvGrpSpPr>
        <p:grpSpPr>
          <a:xfrm>
            <a:off x="9010572" y="460214"/>
            <a:ext cx="1153461" cy="1152335"/>
            <a:chOff x="1724443" y="749362"/>
            <a:chExt cx="1153461" cy="1152335"/>
          </a:xfrm>
        </p:grpSpPr>
        <p:sp>
          <p:nvSpPr>
            <p:cNvPr id="176" name="Rectangle 175">
              <a:extLst>
                <a:ext uri="{FF2B5EF4-FFF2-40B4-BE49-F238E27FC236}">
                  <a16:creationId xmlns:a16="http://schemas.microsoft.com/office/drawing/2014/main" id="{06AB1DE4-ABCF-4A4B-881B-3C45485BEBD4}"/>
                </a:ext>
              </a:extLst>
            </p:cNvPr>
            <p:cNvSpPr/>
            <p:nvPr/>
          </p:nvSpPr>
          <p:spPr>
            <a:xfrm>
              <a:off x="1724443" y="749362"/>
              <a:ext cx="1153461" cy="115233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701582CA-2876-4B7D-84DA-08C346BDB5C1}"/>
                </a:ext>
              </a:extLst>
            </p:cNvPr>
            <p:cNvSpPr/>
            <p:nvPr/>
          </p:nvSpPr>
          <p:spPr>
            <a:xfrm>
              <a:off x="2109145" y="1141391"/>
              <a:ext cx="384055" cy="368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99" name="Group 198">
            <a:extLst>
              <a:ext uri="{FF2B5EF4-FFF2-40B4-BE49-F238E27FC236}">
                <a16:creationId xmlns:a16="http://schemas.microsoft.com/office/drawing/2014/main" id="{94B97E59-1CF9-481E-A245-1566069D8CA6}"/>
              </a:ext>
            </a:extLst>
          </p:cNvPr>
          <p:cNvGrpSpPr/>
          <p:nvPr/>
        </p:nvGrpSpPr>
        <p:grpSpPr>
          <a:xfrm>
            <a:off x="9009957" y="1231867"/>
            <a:ext cx="1153461" cy="1152335"/>
            <a:chOff x="1724443" y="749362"/>
            <a:chExt cx="1153461" cy="1152335"/>
          </a:xfrm>
        </p:grpSpPr>
        <p:sp>
          <p:nvSpPr>
            <p:cNvPr id="200" name="Rectangle 199">
              <a:extLst>
                <a:ext uri="{FF2B5EF4-FFF2-40B4-BE49-F238E27FC236}">
                  <a16:creationId xmlns:a16="http://schemas.microsoft.com/office/drawing/2014/main" id="{5F5A3673-5FAA-48BF-997B-9BBB690C9309}"/>
                </a:ext>
              </a:extLst>
            </p:cNvPr>
            <p:cNvSpPr/>
            <p:nvPr/>
          </p:nvSpPr>
          <p:spPr>
            <a:xfrm>
              <a:off x="1724443" y="749362"/>
              <a:ext cx="1153461" cy="115233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1" name="Rectangle 200">
              <a:extLst>
                <a:ext uri="{FF2B5EF4-FFF2-40B4-BE49-F238E27FC236}">
                  <a16:creationId xmlns:a16="http://schemas.microsoft.com/office/drawing/2014/main" id="{E182ED48-9694-4DB7-AD21-D7B49AA151DC}"/>
                </a:ext>
              </a:extLst>
            </p:cNvPr>
            <p:cNvSpPr/>
            <p:nvPr/>
          </p:nvSpPr>
          <p:spPr>
            <a:xfrm>
              <a:off x="2109145" y="1141391"/>
              <a:ext cx="384055" cy="368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96" name="Group 195">
            <a:extLst>
              <a:ext uri="{FF2B5EF4-FFF2-40B4-BE49-F238E27FC236}">
                <a16:creationId xmlns:a16="http://schemas.microsoft.com/office/drawing/2014/main" id="{3790B3C1-A7FF-4CAE-8B08-DD48F02B3B7A}"/>
              </a:ext>
            </a:extLst>
          </p:cNvPr>
          <p:cNvGrpSpPr/>
          <p:nvPr/>
        </p:nvGrpSpPr>
        <p:grpSpPr>
          <a:xfrm>
            <a:off x="8606627" y="1225656"/>
            <a:ext cx="1153461" cy="1152335"/>
            <a:chOff x="1724443" y="749362"/>
            <a:chExt cx="1153461" cy="1152335"/>
          </a:xfrm>
        </p:grpSpPr>
        <p:sp>
          <p:nvSpPr>
            <p:cNvPr id="197" name="Rectangle 196">
              <a:extLst>
                <a:ext uri="{FF2B5EF4-FFF2-40B4-BE49-F238E27FC236}">
                  <a16:creationId xmlns:a16="http://schemas.microsoft.com/office/drawing/2014/main" id="{A9560F69-9E88-4B00-B1DD-1655B4FE4DF9}"/>
                </a:ext>
              </a:extLst>
            </p:cNvPr>
            <p:cNvSpPr/>
            <p:nvPr/>
          </p:nvSpPr>
          <p:spPr>
            <a:xfrm>
              <a:off x="1724443" y="749362"/>
              <a:ext cx="1153461" cy="115233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8" name="Rectangle 197">
              <a:extLst>
                <a:ext uri="{FF2B5EF4-FFF2-40B4-BE49-F238E27FC236}">
                  <a16:creationId xmlns:a16="http://schemas.microsoft.com/office/drawing/2014/main" id="{F19BB89B-4727-4D92-BA7C-4074B1A8883C}"/>
                </a:ext>
              </a:extLst>
            </p:cNvPr>
            <p:cNvSpPr/>
            <p:nvPr/>
          </p:nvSpPr>
          <p:spPr>
            <a:xfrm>
              <a:off x="2109145" y="1141391"/>
              <a:ext cx="384055" cy="368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7" name="TextBox 6">
            <a:extLst>
              <a:ext uri="{FF2B5EF4-FFF2-40B4-BE49-F238E27FC236}">
                <a16:creationId xmlns:a16="http://schemas.microsoft.com/office/drawing/2014/main" id="{42772803-AFD9-4BB2-A749-EB79EDA0A1E3}"/>
              </a:ext>
            </a:extLst>
          </p:cNvPr>
          <p:cNvSpPr txBox="1"/>
          <p:nvPr/>
        </p:nvSpPr>
        <p:spPr>
          <a:xfrm>
            <a:off x="6188780" y="4348621"/>
            <a:ext cx="1177804" cy="646331"/>
          </a:xfrm>
          <a:prstGeom prst="rect">
            <a:avLst/>
          </a:prstGeom>
          <a:noFill/>
        </p:spPr>
        <p:txBody>
          <a:bodyPr wrap="square" rtlCol="0">
            <a:spAutoFit/>
          </a:bodyPr>
          <a:lstStyle/>
          <a:p>
            <a:pPr algn="ctr"/>
            <a:r>
              <a:rPr lang="en-US" dirty="0"/>
              <a:t>Identity kernel</a:t>
            </a:r>
          </a:p>
        </p:txBody>
      </p:sp>
      <p:grpSp>
        <p:nvGrpSpPr>
          <p:cNvPr id="8" name="Group 7">
            <a:extLst>
              <a:ext uri="{FF2B5EF4-FFF2-40B4-BE49-F238E27FC236}">
                <a16:creationId xmlns:a16="http://schemas.microsoft.com/office/drawing/2014/main" id="{88CBAC28-47D0-4A49-AD72-712F01B2C2B9}"/>
              </a:ext>
            </a:extLst>
          </p:cNvPr>
          <p:cNvGrpSpPr/>
          <p:nvPr/>
        </p:nvGrpSpPr>
        <p:grpSpPr>
          <a:xfrm>
            <a:off x="6207669" y="3166123"/>
            <a:ext cx="1177995" cy="1177995"/>
            <a:chOff x="4000619" y="3144276"/>
            <a:chExt cx="1177995" cy="1177995"/>
          </a:xfrm>
        </p:grpSpPr>
        <p:sp>
          <p:nvSpPr>
            <p:cNvPr id="10" name="Rectangle 9">
              <a:extLst>
                <a:ext uri="{FF2B5EF4-FFF2-40B4-BE49-F238E27FC236}">
                  <a16:creationId xmlns:a16="http://schemas.microsoft.com/office/drawing/2014/main" id="{9922E5D9-FA6B-4D75-B5EE-2E7FB8A7C51B}"/>
                </a:ext>
              </a:extLst>
            </p:cNvPr>
            <p:cNvSpPr/>
            <p:nvPr/>
          </p:nvSpPr>
          <p:spPr>
            <a:xfrm>
              <a:off x="4000619" y="3144276"/>
              <a:ext cx="1177995" cy="117799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150000"/>
                </a:lnSpc>
              </a:pPr>
              <a:r>
                <a:rPr lang="en-US" dirty="0">
                  <a:solidFill>
                    <a:srgbClr val="00B050"/>
                  </a:solidFill>
                </a:rPr>
                <a:t>0      0      0</a:t>
              </a:r>
            </a:p>
            <a:p>
              <a:pPr algn="ctr">
                <a:lnSpc>
                  <a:spcPct val="150000"/>
                </a:lnSpc>
              </a:pPr>
              <a:r>
                <a:rPr lang="en-US" dirty="0">
                  <a:solidFill>
                    <a:srgbClr val="00B050"/>
                  </a:solidFill>
                </a:rPr>
                <a:t>0      1      0</a:t>
              </a:r>
            </a:p>
            <a:p>
              <a:pPr algn="ctr">
                <a:lnSpc>
                  <a:spcPct val="150000"/>
                </a:lnSpc>
              </a:pPr>
              <a:r>
                <a:rPr lang="en-US" dirty="0">
                  <a:solidFill>
                    <a:srgbClr val="00B050"/>
                  </a:solidFill>
                </a:rPr>
                <a:t>0      0      0</a:t>
              </a:r>
              <a:endParaRPr lang="en-CA" dirty="0">
                <a:solidFill>
                  <a:srgbClr val="00B050"/>
                </a:solidFill>
              </a:endParaRPr>
            </a:p>
          </p:txBody>
        </p:sp>
        <p:sp>
          <p:nvSpPr>
            <p:cNvPr id="13" name="Rectangle 12">
              <a:extLst>
                <a:ext uri="{FF2B5EF4-FFF2-40B4-BE49-F238E27FC236}">
                  <a16:creationId xmlns:a16="http://schemas.microsoft.com/office/drawing/2014/main" id="{CD20B4ED-7593-4647-B1F0-A0A13C7BFB03}"/>
                </a:ext>
              </a:extLst>
            </p:cNvPr>
            <p:cNvSpPr/>
            <p:nvPr/>
          </p:nvSpPr>
          <p:spPr>
            <a:xfrm>
              <a:off x="4397492" y="3548091"/>
              <a:ext cx="384055" cy="3682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425FD8A7-A675-4B76-AB05-88874493D342}"/>
              </a:ext>
            </a:extLst>
          </p:cNvPr>
          <p:cNvGrpSpPr/>
          <p:nvPr/>
        </p:nvGrpSpPr>
        <p:grpSpPr>
          <a:xfrm>
            <a:off x="5820141" y="464585"/>
            <a:ext cx="1941367" cy="1929912"/>
            <a:chOff x="4000619" y="470115"/>
            <a:chExt cx="1941367" cy="1929912"/>
          </a:xfrm>
        </p:grpSpPr>
        <p:sp>
          <p:nvSpPr>
            <p:cNvPr id="15" name="Rectangle 14">
              <a:extLst>
                <a:ext uri="{FF2B5EF4-FFF2-40B4-BE49-F238E27FC236}">
                  <a16:creationId xmlns:a16="http://schemas.microsoft.com/office/drawing/2014/main" id="{30DE8D77-DF47-4545-A8A8-66DBC98D8E3C}"/>
                </a:ext>
              </a:extLst>
            </p:cNvPr>
            <p:cNvSpPr/>
            <p:nvPr/>
          </p:nvSpPr>
          <p:spPr>
            <a:xfrm>
              <a:off x="439749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BD2CAC7-F735-431B-9689-4B3F5DFA83E3}"/>
                </a:ext>
              </a:extLst>
            </p:cNvPr>
            <p:cNvSpPr/>
            <p:nvPr/>
          </p:nvSpPr>
          <p:spPr>
            <a:xfrm>
              <a:off x="4790013"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336C47A2-BA8C-4BE3-9613-85F9CC8591A9}"/>
                </a:ext>
              </a:extLst>
            </p:cNvPr>
            <p:cNvSpPr/>
            <p:nvPr/>
          </p:nvSpPr>
          <p:spPr>
            <a:xfrm>
              <a:off x="517842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B171F1C7-F244-491B-83DC-486B3A2C0029}"/>
                </a:ext>
              </a:extLst>
            </p:cNvPr>
            <p:cNvSpPr/>
            <p:nvPr/>
          </p:nvSpPr>
          <p:spPr>
            <a:xfrm>
              <a:off x="556683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1601E7D-DA32-4778-BDF3-68F1753C0C4E}"/>
                </a:ext>
              </a:extLst>
            </p:cNvPr>
            <p:cNvSpPr/>
            <p:nvPr/>
          </p:nvSpPr>
          <p:spPr>
            <a:xfrm>
              <a:off x="4004850"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AB4658E4-CA42-4FB8-8C91-CD4651A857E5}"/>
                </a:ext>
              </a:extLst>
            </p:cNvPr>
            <p:cNvSpPr txBox="1"/>
            <p:nvPr/>
          </p:nvSpPr>
          <p:spPr>
            <a:xfrm>
              <a:off x="4000619" y="472244"/>
              <a:ext cx="372533" cy="368276"/>
            </a:xfrm>
            <a:prstGeom prst="rect">
              <a:avLst/>
            </a:prstGeom>
            <a:noFill/>
          </p:spPr>
          <p:txBody>
            <a:bodyPr wrap="square" rtlCol="0">
              <a:spAutoFit/>
            </a:bodyPr>
            <a:lstStyle/>
            <a:p>
              <a:pPr algn="ctr"/>
              <a:r>
                <a:rPr lang="en-US" dirty="0"/>
                <a:t>0</a:t>
              </a:r>
              <a:endParaRPr lang="en-CA" dirty="0"/>
            </a:p>
          </p:txBody>
        </p:sp>
        <p:sp>
          <p:nvSpPr>
            <p:cNvPr id="21" name="TextBox 20">
              <a:extLst>
                <a:ext uri="{FF2B5EF4-FFF2-40B4-BE49-F238E27FC236}">
                  <a16:creationId xmlns:a16="http://schemas.microsoft.com/office/drawing/2014/main" id="{6613BC78-A4FB-409D-B9A2-819B2DDEFED9}"/>
                </a:ext>
              </a:extLst>
            </p:cNvPr>
            <p:cNvSpPr txBox="1"/>
            <p:nvPr/>
          </p:nvSpPr>
          <p:spPr>
            <a:xfrm>
              <a:off x="4403253" y="472244"/>
              <a:ext cx="372533" cy="368276"/>
            </a:xfrm>
            <a:prstGeom prst="rect">
              <a:avLst/>
            </a:prstGeom>
            <a:noFill/>
          </p:spPr>
          <p:txBody>
            <a:bodyPr wrap="square" rtlCol="0">
              <a:spAutoFit/>
            </a:bodyPr>
            <a:lstStyle/>
            <a:p>
              <a:pPr algn="ctr"/>
              <a:r>
                <a:rPr lang="en-US" dirty="0"/>
                <a:t>0</a:t>
              </a:r>
              <a:endParaRPr lang="en-CA" dirty="0"/>
            </a:p>
          </p:txBody>
        </p:sp>
        <p:sp>
          <p:nvSpPr>
            <p:cNvPr id="22" name="TextBox 21">
              <a:extLst>
                <a:ext uri="{FF2B5EF4-FFF2-40B4-BE49-F238E27FC236}">
                  <a16:creationId xmlns:a16="http://schemas.microsoft.com/office/drawing/2014/main" id="{6FE93DFA-9759-46A9-BC85-257C6126DA43}"/>
                </a:ext>
              </a:extLst>
            </p:cNvPr>
            <p:cNvSpPr txBox="1"/>
            <p:nvPr/>
          </p:nvSpPr>
          <p:spPr>
            <a:xfrm>
              <a:off x="4781547" y="472244"/>
              <a:ext cx="372533" cy="368276"/>
            </a:xfrm>
            <a:prstGeom prst="rect">
              <a:avLst/>
            </a:prstGeom>
            <a:noFill/>
          </p:spPr>
          <p:txBody>
            <a:bodyPr wrap="square" rtlCol="0">
              <a:spAutoFit/>
            </a:bodyPr>
            <a:lstStyle/>
            <a:p>
              <a:pPr algn="ctr"/>
              <a:r>
                <a:rPr lang="en-US" dirty="0"/>
                <a:t>0</a:t>
              </a:r>
              <a:endParaRPr lang="en-CA" dirty="0"/>
            </a:p>
          </p:txBody>
        </p:sp>
        <p:sp>
          <p:nvSpPr>
            <p:cNvPr id="23" name="TextBox 22">
              <a:extLst>
                <a:ext uri="{FF2B5EF4-FFF2-40B4-BE49-F238E27FC236}">
                  <a16:creationId xmlns:a16="http://schemas.microsoft.com/office/drawing/2014/main" id="{C6E6E995-1CAD-4672-8ED8-4677B5540A84}"/>
                </a:ext>
              </a:extLst>
            </p:cNvPr>
            <p:cNvSpPr txBox="1"/>
            <p:nvPr/>
          </p:nvSpPr>
          <p:spPr>
            <a:xfrm>
              <a:off x="5171496" y="472244"/>
              <a:ext cx="372533" cy="368276"/>
            </a:xfrm>
            <a:prstGeom prst="rect">
              <a:avLst/>
            </a:prstGeom>
            <a:noFill/>
          </p:spPr>
          <p:txBody>
            <a:bodyPr wrap="square" rtlCol="0">
              <a:spAutoFit/>
            </a:bodyPr>
            <a:lstStyle/>
            <a:p>
              <a:pPr algn="ctr"/>
              <a:r>
                <a:rPr lang="en-US" dirty="0"/>
                <a:t>0</a:t>
              </a:r>
              <a:endParaRPr lang="en-CA" dirty="0"/>
            </a:p>
          </p:txBody>
        </p:sp>
        <p:sp>
          <p:nvSpPr>
            <p:cNvPr id="24" name="TextBox 23">
              <a:extLst>
                <a:ext uri="{FF2B5EF4-FFF2-40B4-BE49-F238E27FC236}">
                  <a16:creationId xmlns:a16="http://schemas.microsoft.com/office/drawing/2014/main" id="{7D931112-2D05-4FD0-92A7-EBB9DE1E9020}"/>
                </a:ext>
              </a:extLst>
            </p:cNvPr>
            <p:cNvSpPr txBox="1"/>
            <p:nvPr/>
          </p:nvSpPr>
          <p:spPr>
            <a:xfrm>
              <a:off x="5569453" y="472244"/>
              <a:ext cx="372533" cy="368276"/>
            </a:xfrm>
            <a:prstGeom prst="rect">
              <a:avLst/>
            </a:prstGeom>
            <a:noFill/>
          </p:spPr>
          <p:txBody>
            <a:bodyPr wrap="square" rtlCol="0">
              <a:spAutoFit/>
            </a:bodyPr>
            <a:lstStyle/>
            <a:p>
              <a:pPr algn="ctr"/>
              <a:r>
                <a:rPr lang="en-US" dirty="0"/>
                <a:t>0</a:t>
              </a:r>
              <a:endParaRPr lang="en-CA" dirty="0"/>
            </a:p>
          </p:txBody>
        </p:sp>
        <p:sp>
          <p:nvSpPr>
            <p:cNvPr id="25" name="Rectangle 24">
              <a:extLst>
                <a:ext uri="{FF2B5EF4-FFF2-40B4-BE49-F238E27FC236}">
                  <a16:creationId xmlns:a16="http://schemas.microsoft.com/office/drawing/2014/main" id="{E185F248-A2A3-45E3-B03F-EE1B40513382}"/>
                </a:ext>
              </a:extLst>
            </p:cNvPr>
            <p:cNvSpPr/>
            <p:nvPr/>
          </p:nvSpPr>
          <p:spPr>
            <a:xfrm>
              <a:off x="439749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5765A9DD-3699-4526-B6AE-B603096B11AB}"/>
                </a:ext>
              </a:extLst>
            </p:cNvPr>
            <p:cNvSpPr/>
            <p:nvPr/>
          </p:nvSpPr>
          <p:spPr>
            <a:xfrm>
              <a:off x="4790013"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5C485002-F217-4009-BE9A-BD004041D7D8}"/>
                </a:ext>
              </a:extLst>
            </p:cNvPr>
            <p:cNvSpPr/>
            <p:nvPr/>
          </p:nvSpPr>
          <p:spPr>
            <a:xfrm>
              <a:off x="517842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01EC1DA2-AD45-42DD-ABDE-C658B156BB21}"/>
                </a:ext>
              </a:extLst>
            </p:cNvPr>
            <p:cNvSpPr/>
            <p:nvPr/>
          </p:nvSpPr>
          <p:spPr>
            <a:xfrm>
              <a:off x="556683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11F6B968-88D9-433E-B04B-0D1847384A14}"/>
                </a:ext>
              </a:extLst>
            </p:cNvPr>
            <p:cNvSpPr/>
            <p:nvPr/>
          </p:nvSpPr>
          <p:spPr>
            <a:xfrm>
              <a:off x="4004850"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68EF0D1A-44FF-4D7D-9CEE-DCE3197D8487}"/>
                </a:ext>
              </a:extLst>
            </p:cNvPr>
            <p:cNvSpPr txBox="1"/>
            <p:nvPr/>
          </p:nvSpPr>
          <p:spPr>
            <a:xfrm>
              <a:off x="4000619" y="861080"/>
              <a:ext cx="372533" cy="368276"/>
            </a:xfrm>
            <a:prstGeom prst="rect">
              <a:avLst/>
            </a:prstGeom>
            <a:noFill/>
          </p:spPr>
          <p:txBody>
            <a:bodyPr wrap="square" rtlCol="0">
              <a:spAutoFit/>
            </a:bodyPr>
            <a:lstStyle/>
            <a:p>
              <a:pPr algn="ctr"/>
              <a:r>
                <a:rPr lang="en-US" dirty="0"/>
                <a:t>0</a:t>
              </a:r>
              <a:endParaRPr lang="en-CA" dirty="0"/>
            </a:p>
          </p:txBody>
        </p:sp>
        <p:sp>
          <p:nvSpPr>
            <p:cNvPr id="31" name="TextBox 30">
              <a:extLst>
                <a:ext uri="{FF2B5EF4-FFF2-40B4-BE49-F238E27FC236}">
                  <a16:creationId xmlns:a16="http://schemas.microsoft.com/office/drawing/2014/main" id="{D0AFF47F-CC1C-4A4A-AEDF-1E9194379F18}"/>
                </a:ext>
              </a:extLst>
            </p:cNvPr>
            <p:cNvSpPr txBox="1"/>
            <p:nvPr/>
          </p:nvSpPr>
          <p:spPr>
            <a:xfrm>
              <a:off x="4403253" y="861080"/>
              <a:ext cx="372533" cy="368276"/>
            </a:xfrm>
            <a:prstGeom prst="rect">
              <a:avLst/>
            </a:prstGeom>
            <a:noFill/>
          </p:spPr>
          <p:txBody>
            <a:bodyPr wrap="square" rtlCol="0">
              <a:spAutoFit/>
            </a:bodyPr>
            <a:lstStyle/>
            <a:p>
              <a:pPr algn="ctr"/>
              <a:r>
                <a:rPr lang="en-US" dirty="0"/>
                <a:t>0</a:t>
              </a:r>
              <a:endParaRPr lang="en-CA" dirty="0"/>
            </a:p>
          </p:txBody>
        </p:sp>
        <p:sp>
          <p:nvSpPr>
            <p:cNvPr id="32" name="TextBox 31">
              <a:extLst>
                <a:ext uri="{FF2B5EF4-FFF2-40B4-BE49-F238E27FC236}">
                  <a16:creationId xmlns:a16="http://schemas.microsoft.com/office/drawing/2014/main" id="{5E914C79-714E-40C9-970F-E0A6CAC51672}"/>
                </a:ext>
              </a:extLst>
            </p:cNvPr>
            <p:cNvSpPr txBox="1"/>
            <p:nvPr/>
          </p:nvSpPr>
          <p:spPr>
            <a:xfrm>
              <a:off x="4781547" y="861080"/>
              <a:ext cx="372533" cy="368276"/>
            </a:xfrm>
            <a:prstGeom prst="rect">
              <a:avLst/>
            </a:prstGeom>
            <a:noFill/>
          </p:spPr>
          <p:txBody>
            <a:bodyPr wrap="square" rtlCol="0">
              <a:spAutoFit/>
            </a:bodyPr>
            <a:lstStyle/>
            <a:p>
              <a:pPr algn="ctr"/>
              <a:r>
                <a:rPr lang="en-US" dirty="0"/>
                <a:t>0</a:t>
              </a:r>
              <a:endParaRPr lang="en-CA" dirty="0"/>
            </a:p>
          </p:txBody>
        </p:sp>
        <p:sp>
          <p:nvSpPr>
            <p:cNvPr id="33" name="TextBox 32">
              <a:extLst>
                <a:ext uri="{FF2B5EF4-FFF2-40B4-BE49-F238E27FC236}">
                  <a16:creationId xmlns:a16="http://schemas.microsoft.com/office/drawing/2014/main" id="{152C8A7D-B6C3-403B-8C8B-D9953179CECE}"/>
                </a:ext>
              </a:extLst>
            </p:cNvPr>
            <p:cNvSpPr txBox="1"/>
            <p:nvPr/>
          </p:nvSpPr>
          <p:spPr>
            <a:xfrm>
              <a:off x="5171496" y="861080"/>
              <a:ext cx="372533" cy="368276"/>
            </a:xfrm>
            <a:prstGeom prst="rect">
              <a:avLst/>
            </a:prstGeom>
            <a:noFill/>
          </p:spPr>
          <p:txBody>
            <a:bodyPr wrap="square" rtlCol="0">
              <a:spAutoFit/>
            </a:bodyPr>
            <a:lstStyle/>
            <a:p>
              <a:pPr algn="ctr"/>
              <a:r>
                <a:rPr lang="en-US" dirty="0"/>
                <a:t>0</a:t>
              </a:r>
              <a:endParaRPr lang="en-CA" dirty="0"/>
            </a:p>
          </p:txBody>
        </p:sp>
        <p:sp>
          <p:nvSpPr>
            <p:cNvPr id="34" name="TextBox 33">
              <a:extLst>
                <a:ext uri="{FF2B5EF4-FFF2-40B4-BE49-F238E27FC236}">
                  <a16:creationId xmlns:a16="http://schemas.microsoft.com/office/drawing/2014/main" id="{79F1E9B0-2213-49F2-B98B-2057BB62D7D9}"/>
                </a:ext>
              </a:extLst>
            </p:cNvPr>
            <p:cNvSpPr txBox="1"/>
            <p:nvPr/>
          </p:nvSpPr>
          <p:spPr>
            <a:xfrm>
              <a:off x="5569453" y="861080"/>
              <a:ext cx="372533" cy="368276"/>
            </a:xfrm>
            <a:prstGeom prst="rect">
              <a:avLst/>
            </a:prstGeom>
            <a:noFill/>
          </p:spPr>
          <p:txBody>
            <a:bodyPr wrap="square" rtlCol="0">
              <a:spAutoFit/>
            </a:bodyPr>
            <a:lstStyle/>
            <a:p>
              <a:pPr algn="ctr"/>
              <a:r>
                <a:rPr lang="en-US" dirty="0"/>
                <a:t>0</a:t>
              </a:r>
              <a:endParaRPr lang="en-CA" dirty="0"/>
            </a:p>
          </p:txBody>
        </p:sp>
        <p:sp>
          <p:nvSpPr>
            <p:cNvPr id="35" name="Rectangle 34">
              <a:extLst>
                <a:ext uri="{FF2B5EF4-FFF2-40B4-BE49-F238E27FC236}">
                  <a16:creationId xmlns:a16="http://schemas.microsoft.com/office/drawing/2014/main" id="{EBE34420-A20D-45CC-BA14-4652FF91C7B4}"/>
                </a:ext>
              </a:extLst>
            </p:cNvPr>
            <p:cNvSpPr/>
            <p:nvPr/>
          </p:nvSpPr>
          <p:spPr>
            <a:xfrm>
              <a:off x="439749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63141B25-91E3-4DEA-ACBE-2BCFB48FF354}"/>
                </a:ext>
              </a:extLst>
            </p:cNvPr>
            <p:cNvSpPr/>
            <p:nvPr/>
          </p:nvSpPr>
          <p:spPr>
            <a:xfrm>
              <a:off x="4790013"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2E59D2D-CB44-45E0-8790-1D4241667EB4}"/>
                </a:ext>
              </a:extLst>
            </p:cNvPr>
            <p:cNvSpPr/>
            <p:nvPr/>
          </p:nvSpPr>
          <p:spPr>
            <a:xfrm>
              <a:off x="517842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8040488A-2B08-481A-B178-1691F2B41AC3}"/>
                </a:ext>
              </a:extLst>
            </p:cNvPr>
            <p:cNvSpPr/>
            <p:nvPr/>
          </p:nvSpPr>
          <p:spPr>
            <a:xfrm>
              <a:off x="556683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27EE411-7F45-4599-B68C-E8D7BABBD6C2}"/>
                </a:ext>
              </a:extLst>
            </p:cNvPr>
            <p:cNvSpPr/>
            <p:nvPr/>
          </p:nvSpPr>
          <p:spPr>
            <a:xfrm>
              <a:off x="4004850"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0" name="TextBox 39">
              <a:extLst>
                <a:ext uri="{FF2B5EF4-FFF2-40B4-BE49-F238E27FC236}">
                  <a16:creationId xmlns:a16="http://schemas.microsoft.com/office/drawing/2014/main" id="{6E0EBDE7-7525-42C2-AB64-D92F989178E8}"/>
                </a:ext>
              </a:extLst>
            </p:cNvPr>
            <p:cNvSpPr txBox="1"/>
            <p:nvPr/>
          </p:nvSpPr>
          <p:spPr>
            <a:xfrm>
              <a:off x="4000619" y="1252045"/>
              <a:ext cx="372533" cy="368276"/>
            </a:xfrm>
            <a:prstGeom prst="rect">
              <a:avLst/>
            </a:prstGeom>
            <a:noFill/>
          </p:spPr>
          <p:txBody>
            <a:bodyPr wrap="square" rtlCol="0">
              <a:spAutoFit/>
            </a:bodyPr>
            <a:lstStyle/>
            <a:p>
              <a:pPr algn="ctr"/>
              <a:r>
                <a:rPr lang="en-US" dirty="0"/>
                <a:t>0</a:t>
              </a:r>
              <a:endParaRPr lang="en-CA" dirty="0"/>
            </a:p>
          </p:txBody>
        </p:sp>
        <p:sp>
          <p:nvSpPr>
            <p:cNvPr id="41" name="TextBox 40">
              <a:extLst>
                <a:ext uri="{FF2B5EF4-FFF2-40B4-BE49-F238E27FC236}">
                  <a16:creationId xmlns:a16="http://schemas.microsoft.com/office/drawing/2014/main" id="{C64D5BE7-B02E-4DE6-8C8D-9CB99EBCFD6F}"/>
                </a:ext>
              </a:extLst>
            </p:cNvPr>
            <p:cNvSpPr txBox="1"/>
            <p:nvPr/>
          </p:nvSpPr>
          <p:spPr>
            <a:xfrm>
              <a:off x="4403253" y="1252045"/>
              <a:ext cx="372533" cy="368276"/>
            </a:xfrm>
            <a:prstGeom prst="rect">
              <a:avLst/>
            </a:prstGeom>
            <a:noFill/>
          </p:spPr>
          <p:txBody>
            <a:bodyPr wrap="square" rtlCol="0">
              <a:spAutoFit/>
            </a:bodyPr>
            <a:lstStyle/>
            <a:p>
              <a:pPr algn="ctr"/>
              <a:r>
                <a:rPr lang="en-US" dirty="0"/>
                <a:t>0</a:t>
              </a:r>
              <a:endParaRPr lang="en-CA" dirty="0"/>
            </a:p>
          </p:txBody>
        </p:sp>
        <p:sp>
          <p:nvSpPr>
            <p:cNvPr id="42" name="TextBox 41">
              <a:extLst>
                <a:ext uri="{FF2B5EF4-FFF2-40B4-BE49-F238E27FC236}">
                  <a16:creationId xmlns:a16="http://schemas.microsoft.com/office/drawing/2014/main" id="{C12B0587-0D7B-42D4-9C0A-8F9B9869215D}"/>
                </a:ext>
              </a:extLst>
            </p:cNvPr>
            <p:cNvSpPr txBox="1"/>
            <p:nvPr/>
          </p:nvSpPr>
          <p:spPr>
            <a:xfrm>
              <a:off x="4694461" y="1252045"/>
              <a:ext cx="561162" cy="369332"/>
            </a:xfrm>
            <a:prstGeom prst="rect">
              <a:avLst/>
            </a:prstGeom>
            <a:noFill/>
          </p:spPr>
          <p:txBody>
            <a:bodyPr wrap="square" rtlCol="0">
              <a:spAutoFit/>
            </a:bodyPr>
            <a:lstStyle/>
            <a:p>
              <a:pPr algn="ctr"/>
              <a:r>
                <a:rPr lang="en-US" dirty="0"/>
                <a:t>255</a:t>
              </a:r>
              <a:endParaRPr lang="en-CA" sz="3200" dirty="0"/>
            </a:p>
          </p:txBody>
        </p:sp>
        <p:sp>
          <p:nvSpPr>
            <p:cNvPr id="43" name="TextBox 42">
              <a:extLst>
                <a:ext uri="{FF2B5EF4-FFF2-40B4-BE49-F238E27FC236}">
                  <a16:creationId xmlns:a16="http://schemas.microsoft.com/office/drawing/2014/main" id="{B6853328-67DA-494A-9A1E-03C4410DD7E9}"/>
                </a:ext>
              </a:extLst>
            </p:cNvPr>
            <p:cNvSpPr txBox="1"/>
            <p:nvPr/>
          </p:nvSpPr>
          <p:spPr>
            <a:xfrm>
              <a:off x="5171496" y="1252045"/>
              <a:ext cx="372533" cy="368276"/>
            </a:xfrm>
            <a:prstGeom prst="rect">
              <a:avLst/>
            </a:prstGeom>
            <a:noFill/>
          </p:spPr>
          <p:txBody>
            <a:bodyPr wrap="square" rtlCol="0">
              <a:spAutoFit/>
            </a:bodyPr>
            <a:lstStyle/>
            <a:p>
              <a:pPr algn="ctr"/>
              <a:r>
                <a:rPr lang="en-US" dirty="0"/>
                <a:t>0</a:t>
              </a:r>
              <a:endParaRPr lang="en-CA" dirty="0"/>
            </a:p>
          </p:txBody>
        </p:sp>
        <p:sp>
          <p:nvSpPr>
            <p:cNvPr id="44" name="TextBox 43">
              <a:extLst>
                <a:ext uri="{FF2B5EF4-FFF2-40B4-BE49-F238E27FC236}">
                  <a16:creationId xmlns:a16="http://schemas.microsoft.com/office/drawing/2014/main" id="{931DCDAF-F649-4F51-B0DE-E34D41445455}"/>
                </a:ext>
              </a:extLst>
            </p:cNvPr>
            <p:cNvSpPr txBox="1"/>
            <p:nvPr/>
          </p:nvSpPr>
          <p:spPr>
            <a:xfrm>
              <a:off x="5569453" y="1252045"/>
              <a:ext cx="372533" cy="368276"/>
            </a:xfrm>
            <a:prstGeom prst="rect">
              <a:avLst/>
            </a:prstGeom>
            <a:noFill/>
          </p:spPr>
          <p:txBody>
            <a:bodyPr wrap="square" rtlCol="0">
              <a:spAutoFit/>
            </a:bodyPr>
            <a:lstStyle/>
            <a:p>
              <a:pPr algn="ctr"/>
              <a:r>
                <a:rPr lang="en-US" dirty="0"/>
                <a:t>0</a:t>
              </a:r>
              <a:endParaRPr lang="en-CA" dirty="0"/>
            </a:p>
          </p:txBody>
        </p:sp>
        <p:sp>
          <p:nvSpPr>
            <p:cNvPr id="45" name="Rectangle 44">
              <a:extLst>
                <a:ext uri="{FF2B5EF4-FFF2-40B4-BE49-F238E27FC236}">
                  <a16:creationId xmlns:a16="http://schemas.microsoft.com/office/drawing/2014/main" id="{FB17EC2B-47BD-4D8E-8C11-66E48C97A1F0}"/>
                </a:ext>
              </a:extLst>
            </p:cNvPr>
            <p:cNvSpPr/>
            <p:nvPr/>
          </p:nvSpPr>
          <p:spPr>
            <a:xfrm>
              <a:off x="439749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432DB00B-FCD7-42C4-B4BC-0EA2FC5B35C1}"/>
                </a:ext>
              </a:extLst>
            </p:cNvPr>
            <p:cNvSpPr/>
            <p:nvPr/>
          </p:nvSpPr>
          <p:spPr>
            <a:xfrm>
              <a:off x="4790013"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7" name="Rectangle 46">
              <a:extLst>
                <a:ext uri="{FF2B5EF4-FFF2-40B4-BE49-F238E27FC236}">
                  <a16:creationId xmlns:a16="http://schemas.microsoft.com/office/drawing/2014/main" id="{2C269943-96AE-4DCE-8C04-7549F6A01663}"/>
                </a:ext>
              </a:extLst>
            </p:cNvPr>
            <p:cNvSpPr/>
            <p:nvPr/>
          </p:nvSpPr>
          <p:spPr>
            <a:xfrm>
              <a:off x="517842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8" name="Rectangle 47">
              <a:extLst>
                <a:ext uri="{FF2B5EF4-FFF2-40B4-BE49-F238E27FC236}">
                  <a16:creationId xmlns:a16="http://schemas.microsoft.com/office/drawing/2014/main" id="{9AFAF557-8225-40B2-97EF-9DC8A7BC95FB}"/>
                </a:ext>
              </a:extLst>
            </p:cNvPr>
            <p:cNvSpPr/>
            <p:nvPr/>
          </p:nvSpPr>
          <p:spPr>
            <a:xfrm>
              <a:off x="556683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9" name="Rectangle 48">
              <a:extLst>
                <a:ext uri="{FF2B5EF4-FFF2-40B4-BE49-F238E27FC236}">
                  <a16:creationId xmlns:a16="http://schemas.microsoft.com/office/drawing/2014/main" id="{A4D1EE74-3542-4956-AE28-735CC5EC7945}"/>
                </a:ext>
              </a:extLst>
            </p:cNvPr>
            <p:cNvSpPr/>
            <p:nvPr/>
          </p:nvSpPr>
          <p:spPr>
            <a:xfrm>
              <a:off x="4004850"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0" name="TextBox 49">
              <a:extLst>
                <a:ext uri="{FF2B5EF4-FFF2-40B4-BE49-F238E27FC236}">
                  <a16:creationId xmlns:a16="http://schemas.microsoft.com/office/drawing/2014/main" id="{5D8D5A14-F450-4704-90E8-473A08BB3813}"/>
                </a:ext>
              </a:extLst>
            </p:cNvPr>
            <p:cNvSpPr txBox="1"/>
            <p:nvPr/>
          </p:nvSpPr>
          <p:spPr>
            <a:xfrm>
              <a:off x="4000619" y="1639364"/>
              <a:ext cx="372533" cy="368276"/>
            </a:xfrm>
            <a:prstGeom prst="rect">
              <a:avLst/>
            </a:prstGeom>
            <a:noFill/>
          </p:spPr>
          <p:txBody>
            <a:bodyPr wrap="square" rtlCol="0">
              <a:spAutoFit/>
            </a:bodyPr>
            <a:lstStyle/>
            <a:p>
              <a:pPr algn="ctr"/>
              <a:r>
                <a:rPr lang="en-US" dirty="0"/>
                <a:t>0</a:t>
              </a:r>
              <a:endParaRPr lang="en-CA" dirty="0"/>
            </a:p>
          </p:txBody>
        </p:sp>
        <p:sp>
          <p:nvSpPr>
            <p:cNvPr id="51" name="TextBox 50">
              <a:extLst>
                <a:ext uri="{FF2B5EF4-FFF2-40B4-BE49-F238E27FC236}">
                  <a16:creationId xmlns:a16="http://schemas.microsoft.com/office/drawing/2014/main" id="{A8769777-9F47-44D0-A5D9-C15C48130438}"/>
                </a:ext>
              </a:extLst>
            </p:cNvPr>
            <p:cNvSpPr txBox="1"/>
            <p:nvPr/>
          </p:nvSpPr>
          <p:spPr>
            <a:xfrm>
              <a:off x="4403253" y="1639364"/>
              <a:ext cx="372533" cy="368276"/>
            </a:xfrm>
            <a:prstGeom prst="rect">
              <a:avLst/>
            </a:prstGeom>
            <a:noFill/>
          </p:spPr>
          <p:txBody>
            <a:bodyPr wrap="square" rtlCol="0">
              <a:spAutoFit/>
            </a:bodyPr>
            <a:lstStyle/>
            <a:p>
              <a:pPr algn="ctr"/>
              <a:r>
                <a:rPr lang="en-US" dirty="0"/>
                <a:t>0</a:t>
              </a:r>
              <a:endParaRPr lang="en-CA" dirty="0"/>
            </a:p>
          </p:txBody>
        </p:sp>
        <p:sp>
          <p:nvSpPr>
            <p:cNvPr id="52" name="TextBox 51">
              <a:extLst>
                <a:ext uri="{FF2B5EF4-FFF2-40B4-BE49-F238E27FC236}">
                  <a16:creationId xmlns:a16="http://schemas.microsoft.com/office/drawing/2014/main" id="{C7E8BF63-7DE8-4D39-86D9-0C384C7F8A15}"/>
                </a:ext>
              </a:extLst>
            </p:cNvPr>
            <p:cNvSpPr txBox="1"/>
            <p:nvPr/>
          </p:nvSpPr>
          <p:spPr>
            <a:xfrm>
              <a:off x="4781547" y="1639364"/>
              <a:ext cx="372533" cy="368276"/>
            </a:xfrm>
            <a:prstGeom prst="rect">
              <a:avLst/>
            </a:prstGeom>
            <a:noFill/>
          </p:spPr>
          <p:txBody>
            <a:bodyPr wrap="square" rtlCol="0">
              <a:spAutoFit/>
            </a:bodyPr>
            <a:lstStyle/>
            <a:p>
              <a:pPr algn="ctr"/>
              <a:r>
                <a:rPr lang="en-US" dirty="0"/>
                <a:t>0</a:t>
              </a:r>
              <a:endParaRPr lang="en-CA" dirty="0"/>
            </a:p>
          </p:txBody>
        </p:sp>
        <p:sp>
          <p:nvSpPr>
            <p:cNvPr id="53" name="TextBox 52">
              <a:extLst>
                <a:ext uri="{FF2B5EF4-FFF2-40B4-BE49-F238E27FC236}">
                  <a16:creationId xmlns:a16="http://schemas.microsoft.com/office/drawing/2014/main" id="{41A591C5-7A29-4416-8343-21C653386223}"/>
                </a:ext>
              </a:extLst>
            </p:cNvPr>
            <p:cNvSpPr txBox="1"/>
            <p:nvPr/>
          </p:nvSpPr>
          <p:spPr>
            <a:xfrm>
              <a:off x="5171496" y="1639364"/>
              <a:ext cx="372533" cy="368276"/>
            </a:xfrm>
            <a:prstGeom prst="rect">
              <a:avLst/>
            </a:prstGeom>
            <a:noFill/>
          </p:spPr>
          <p:txBody>
            <a:bodyPr wrap="square" rtlCol="0">
              <a:spAutoFit/>
            </a:bodyPr>
            <a:lstStyle/>
            <a:p>
              <a:pPr algn="ctr"/>
              <a:r>
                <a:rPr lang="en-US" dirty="0"/>
                <a:t>0</a:t>
              </a:r>
              <a:endParaRPr lang="en-CA" dirty="0"/>
            </a:p>
          </p:txBody>
        </p:sp>
        <p:sp>
          <p:nvSpPr>
            <p:cNvPr id="54" name="TextBox 53">
              <a:extLst>
                <a:ext uri="{FF2B5EF4-FFF2-40B4-BE49-F238E27FC236}">
                  <a16:creationId xmlns:a16="http://schemas.microsoft.com/office/drawing/2014/main" id="{469D1175-F0D4-497B-B0C8-C830E834911E}"/>
                </a:ext>
              </a:extLst>
            </p:cNvPr>
            <p:cNvSpPr txBox="1"/>
            <p:nvPr/>
          </p:nvSpPr>
          <p:spPr>
            <a:xfrm>
              <a:off x="5569453" y="1639364"/>
              <a:ext cx="372533" cy="368276"/>
            </a:xfrm>
            <a:prstGeom prst="rect">
              <a:avLst/>
            </a:prstGeom>
            <a:noFill/>
          </p:spPr>
          <p:txBody>
            <a:bodyPr wrap="square" rtlCol="0">
              <a:spAutoFit/>
            </a:bodyPr>
            <a:lstStyle/>
            <a:p>
              <a:pPr algn="ctr"/>
              <a:r>
                <a:rPr lang="en-US" dirty="0"/>
                <a:t>0</a:t>
              </a:r>
              <a:endParaRPr lang="en-CA" dirty="0"/>
            </a:p>
          </p:txBody>
        </p:sp>
        <p:sp>
          <p:nvSpPr>
            <p:cNvPr id="55" name="Rectangle 54">
              <a:extLst>
                <a:ext uri="{FF2B5EF4-FFF2-40B4-BE49-F238E27FC236}">
                  <a16:creationId xmlns:a16="http://schemas.microsoft.com/office/drawing/2014/main" id="{02FA7A6B-C619-4D30-A5A4-EB9BDD5232FF}"/>
                </a:ext>
              </a:extLst>
            </p:cNvPr>
            <p:cNvSpPr/>
            <p:nvPr/>
          </p:nvSpPr>
          <p:spPr>
            <a:xfrm>
              <a:off x="439749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64ECA7D4-6492-426F-805C-5571EDA18293}"/>
                </a:ext>
              </a:extLst>
            </p:cNvPr>
            <p:cNvSpPr/>
            <p:nvPr/>
          </p:nvSpPr>
          <p:spPr>
            <a:xfrm>
              <a:off x="4790013"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7" name="Rectangle 56">
              <a:extLst>
                <a:ext uri="{FF2B5EF4-FFF2-40B4-BE49-F238E27FC236}">
                  <a16:creationId xmlns:a16="http://schemas.microsoft.com/office/drawing/2014/main" id="{DF0E4F3E-7EB2-45C4-A3E1-C493AD27827F}"/>
                </a:ext>
              </a:extLst>
            </p:cNvPr>
            <p:cNvSpPr/>
            <p:nvPr/>
          </p:nvSpPr>
          <p:spPr>
            <a:xfrm>
              <a:off x="517842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8" name="Rectangle 57">
              <a:extLst>
                <a:ext uri="{FF2B5EF4-FFF2-40B4-BE49-F238E27FC236}">
                  <a16:creationId xmlns:a16="http://schemas.microsoft.com/office/drawing/2014/main" id="{403CBF5F-1535-4243-BED5-98DD8997CB6F}"/>
                </a:ext>
              </a:extLst>
            </p:cNvPr>
            <p:cNvSpPr/>
            <p:nvPr/>
          </p:nvSpPr>
          <p:spPr>
            <a:xfrm>
              <a:off x="556683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A8A5E7C2-6EDF-4F57-A1CB-EDC5F1672B12}"/>
                </a:ext>
              </a:extLst>
            </p:cNvPr>
            <p:cNvSpPr/>
            <p:nvPr/>
          </p:nvSpPr>
          <p:spPr>
            <a:xfrm>
              <a:off x="4004850"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0" name="TextBox 59">
              <a:extLst>
                <a:ext uri="{FF2B5EF4-FFF2-40B4-BE49-F238E27FC236}">
                  <a16:creationId xmlns:a16="http://schemas.microsoft.com/office/drawing/2014/main" id="{64DED04A-0E53-43D2-B649-C160EFCD9A59}"/>
                </a:ext>
              </a:extLst>
            </p:cNvPr>
            <p:cNvSpPr txBox="1"/>
            <p:nvPr/>
          </p:nvSpPr>
          <p:spPr>
            <a:xfrm>
              <a:off x="4000619" y="2029621"/>
              <a:ext cx="372533" cy="368276"/>
            </a:xfrm>
            <a:prstGeom prst="rect">
              <a:avLst/>
            </a:prstGeom>
            <a:noFill/>
          </p:spPr>
          <p:txBody>
            <a:bodyPr wrap="square" rtlCol="0">
              <a:spAutoFit/>
            </a:bodyPr>
            <a:lstStyle/>
            <a:p>
              <a:pPr algn="ctr"/>
              <a:r>
                <a:rPr lang="en-US" dirty="0"/>
                <a:t>0</a:t>
              </a:r>
              <a:endParaRPr lang="en-CA" dirty="0"/>
            </a:p>
          </p:txBody>
        </p:sp>
        <p:sp>
          <p:nvSpPr>
            <p:cNvPr id="61" name="TextBox 60">
              <a:extLst>
                <a:ext uri="{FF2B5EF4-FFF2-40B4-BE49-F238E27FC236}">
                  <a16:creationId xmlns:a16="http://schemas.microsoft.com/office/drawing/2014/main" id="{7049E2C5-AD26-4C9D-ACB0-55A0E622189E}"/>
                </a:ext>
              </a:extLst>
            </p:cNvPr>
            <p:cNvSpPr txBox="1"/>
            <p:nvPr/>
          </p:nvSpPr>
          <p:spPr>
            <a:xfrm>
              <a:off x="4403253" y="2029621"/>
              <a:ext cx="372533" cy="368276"/>
            </a:xfrm>
            <a:prstGeom prst="rect">
              <a:avLst/>
            </a:prstGeom>
            <a:noFill/>
          </p:spPr>
          <p:txBody>
            <a:bodyPr wrap="square" rtlCol="0">
              <a:spAutoFit/>
            </a:bodyPr>
            <a:lstStyle/>
            <a:p>
              <a:pPr algn="ctr"/>
              <a:r>
                <a:rPr lang="en-US" dirty="0"/>
                <a:t>0</a:t>
              </a:r>
              <a:endParaRPr lang="en-CA" dirty="0"/>
            </a:p>
          </p:txBody>
        </p:sp>
        <p:sp>
          <p:nvSpPr>
            <p:cNvPr id="62" name="TextBox 61">
              <a:extLst>
                <a:ext uri="{FF2B5EF4-FFF2-40B4-BE49-F238E27FC236}">
                  <a16:creationId xmlns:a16="http://schemas.microsoft.com/office/drawing/2014/main" id="{A4B8AB1F-9E53-4723-8208-863F18292506}"/>
                </a:ext>
              </a:extLst>
            </p:cNvPr>
            <p:cNvSpPr txBox="1"/>
            <p:nvPr/>
          </p:nvSpPr>
          <p:spPr>
            <a:xfrm>
              <a:off x="4781547" y="2029621"/>
              <a:ext cx="372533" cy="368276"/>
            </a:xfrm>
            <a:prstGeom prst="rect">
              <a:avLst/>
            </a:prstGeom>
            <a:noFill/>
          </p:spPr>
          <p:txBody>
            <a:bodyPr wrap="square" rtlCol="0">
              <a:spAutoFit/>
            </a:bodyPr>
            <a:lstStyle/>
            <a:p>
              <a:pPr algn="ctr"/>
              <a:r>
                <a:rPr lang="en-US" dirty="0"/>
                <a:t>0</a:t>
              </a:r>
              <a:endParaRPr lang="en-CA" dirty="0"/>
            </a:p>
          </p:txBody>
        </p:sp>
        <p:sp>
          <p:nvSpPr>
            <p:cNvPr id="63" name="TextBox 62">
              <a:extLst>
                <a:ext uri="{FF2B5EF4-FFF2-40B4-BE49-F238E27FC236}">
                  <a16:creationId xmlns:a16="http://schemas.microsoft.com/office/drawing/2014/main" id="{3E3D95F5-6C7D-42E5-92BC-386C423C7231}"/>
                </a:ext>
              </a:extLst>
            </p:cNvPr>
            <p:cNvSpPr txBox="1"/>
            <p:nvPr/>
          </p:nvSpPr>
          <p:spPr>
            <a:xfrm>
              <a:off x="5171496" y="2029621"/>
              <a:ext cx="372533" cy="368276"/>
            </a:xfrm>
            <a:prstGeom prst="rect">
              <a:avLst/>
            </a:prstGeom>
            <a:noFill/>
          </p:spPr>
          <p:txBody>
            <a:bodyPr wrap="square" rtlCol="0">
              <a:spAutoFit/>
            </a:bodyPr>
            <a:lstStyle/>
            <a:p>
              <a:pPr algn="ctr"/>
              <a:r>
                <a:rPr lang="en-US" dirty="0"/>
                <a:t>0</a:t>
              </a:r>
              <a:endParaRPr lang="en-CA" dirty="0"/>
            </a:p>
          </p:txBody>
        </p:sp>
        <p:sp>
          <p:nvSpPr>
            <p:cNvPr id="64" name="TextBox 63">
              <a:extLst>
                <a:ext uri="{FF2B5EF4-FFF2-40B4-BE49-F238E27FC236}">
                  <a16:creationId xmlns:a16="http://schemas.microsoft.com/office/drawing/2014/main" id="{72F2B828-015C-47DC-9371-DBC977EAA851}"/>
                </a:ext>
              </a:extLst>
            </p:cNvPr>
            <p:cNvSpPr txBox="1"/>
            <p:nvPr/>
          </p:nvSpPr>
          <p:spPr>
            <a:xfrm>
              <a:off x="5569453" y="2029621"/>
              <a:ext cx="372533" cy="368276"/>
            </a:xfrm>
            <a:prstGeom prst="rect">
              <a:avLst/>
            </a:prstGeom>
            <a:noFill/>
          </p:spPr>
          <p:txBody>
            <a:bodyPr wrap="square" rtlCol="0">
              <a:spAutoFit/>
            </a:bodyPr>
            <a:lstStyle/>
            <a:p>
              <a:pPr algn="ctr"/>
              <a:r>
                <a:rPr lang="en-US" dirty="0"/>
                <a:t>0</a:t>
              </a:r>
              <a:endParaRPr lang="en-CA" dirty="0"/>
            </a:p>
          </p:txBody>
        </p:sp>
      </p:grpSp>
      <p:grpSp>
        <p:nvGrpSpPr>
          <p:cNvPr id="3" name="Group 2">
            <a:extLst>
              <a:ext uri="{FF2B5EF4-FFF2-40B4-BE49-F238E27FC236}">
                <a16:creationId xmlns:a16="http://schemas.microsoft.com/office/drawing/2014/main" id="{4C696F15-9E14-4160-9739-25361DFB2E28}"/>
              </a:ext>
            </a:extLst>
          </p:cNvPr>
          <p:cNvGrpSpPr/>
          <p:nvPr/>
        </p:nvGrpSpPr>
        <p:grpSpPr>
          <a:xfrm>
            <a:off x="8237430" y="459606"/>
            <a:ext cx="1153461" cy="1152335"/>
            <a:chOff x="1724443" y="749362"/>
            <a:chExt cx="1153461" cy="1152335"/>
          </a:xfrm>
        </p:grpSpPr>
        <p:sp>
          <p:nvSpPr>
            <p:cNvPr id="2" name="Rectangle 1">
              <a:extLst>
                <a:ext uri="{FF2B5EF4-FFF2-40B4-BE49-F238E27FC236}">
                  <a16:creationId xmlns:a16="http://schemas.microsoft.com/office/drawing/2014/main" id="{07057047-401E-4108-99A5-FB136758A618}"/>
                </a:ext>
              </a:extLst>
            </p:cNvPr>
            <p:cNvSpPr/>
            <p:nvPr/>
          </p:nvSpPr>
          <p:spPr>
            <a:xfrm>
              <a:off x="1724443" y="749362"/>
              <a:ext cx="1153461" cy="115233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Rectangle 64">
              <a:extLst>
                <a:ext uri="{FF2B5EF4-FFF2-40B4-BE49-F238E27FC236}">
                  <a16:creationId xmlns:a16="http://schemas.microsoft.com/office/drawing/2014/main" id="{D6A41FAA-F03B-4167-A908-EE31F4873157}"/>
                </a:ext>
              </a:extLst>
            </p:cNvPr>
            <p:cNvSpPr/>
            <p:nvPr/>
          </p:nvSpPr>
          <p:spPr>
            <a:xfrm>
              <a:off x="2109145" y="1141391"/>
              <a:ext cx="384055" cy="368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 name="TextBox 4">
            <a:extLst>
              <a:ext uri="{FF2B5EF4-FFF2-40B4-BE49-F238E27FC236}">
                <a16:creationId xmlns:a16="http://schemas.microsoft.com/office/drawing/2014/main" id="{5347C666-B602-46AB-952A-C1E6D2CF9D5F}"/>
              </a:ext>
            </a:extLst>
          </p:cNvPr>
          <p:cNvSpPr txBox="1"/>
          <p:nvPr/>
        </p:nvSpPr>
        <p:spPr>
          <a:xfrm>
            <a:off x="8617522" y="3167229"/>
            <a:ext cx="372533" cy="369332"/>
          </a:xfrm>
          <a:prstGeom prst="rect">
            <a:avLst/>
          </a:prstGeom>
          <a:noFill/>
          <a:ln w="28575">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71" name="TextBox 170">
            <a:extLst>
              <a:ext uri="{FF2B5EF4-FFF2-40B4-BE49-F238E27FC236}">
                <a16:creationId xmlns:a16="http://schemas.microsoft.com/office/drawing/2014/main" id="{13A9061B-223E-48E6-B4B4-33528B742E32}"/>
              </a:ext>
            </a:extLst>
          </p:cNvPr>
          <p:cNvSpPr txBox="1"/>
          <p:nvPr/>
        </p:nvSpPr>
        <p:spPr>
          <a:xfrm>
            <a:off x="9005931" y="3167230"/>
            <a:ext cx="372533" cy="369332"/>
          </a:xfrm>
          <a:prstGeom prst="rect">
            <a:avLst/>
          </a:prstGeom>
          <a:noFill/>
          <a:ln w="28575">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grpSp>
        <p:nvGrpSpPr>
          <p:cNvPr id="172" name="Group 171">
            <a:extLst>
              <a:ext uri="{FF2B5EF4-FFF2-40B4-BE49-F238E27FC236}">
                <a16:creationId xmlns:a16="http://schemas.microsoft.com/office/drawing/2014/main" id="{BD3C25FE-4D54-461D-A4D5-61E6B36FC637}"/>
              </a:ext>
            </a:extLst>
          </p:cNvPr>
          <p:cNvGrpSpPr/>
          <p:nvPr/>
        </p:nvGrpSpPr>
        <p:grpSpPr>
          <a:xfrm>
            <a:off x="8613413" y="458989"/>
            <a:ext cx="1153461" cy="1152335"/>
            <a:chOff x="1724443" y="749362"/>
            <a:chExt cx="1153461" cy="1152335"/>
          </a:xfrm>
        </p:grpSpPr>
        <p:sp>
          <p:nvSpPr>
            <p:cNvPr id="173" name="Rectangle 172">
              <a:extLst>
                <a:ext uri="{FF2B5EF4-FFF2-40B4-BE49-F238E27FC236}">
                  <a16:creationId xmlns:a16="http://schemas.microsoft.com/office/drawing/2014/main" id="{46020619-70DB-4F78-8907-AE45DF87162A}"/>
                </a:ext>
              </a:extLst>
            </p:cNvPr>
            <p:cNvSpPr/>
            <p:nvPr/>
          </p:nvSpPr>
          <p:spPr>
            <a:xfrm>
              <a:off x="1724443" y="749362"/>
              <a:ext cx="1153461" cy="115233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20A5F4DD-42AA-4F9B-AC16-250A02A13BAF}"/>
                </a:ext>
              </a:extLst>
            </p:cNvPr>
            <p:cNvSpPr/>
            <p:nvPr/>
          </p:nvSpPr>
          <p:spPr>
            <a:xfrm>
              <a:off x="2109145" y="1141391"/>
              <a:ext cx="384055" cy="368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8" name="TextBox 177">
            <a:extLst>
              <a:ext uri="{FF2B5EF4-FFF2-40B4-BE49-F238E27FC236}">
                <a16:creationId xmlns:a16="http://schemas.microsoft.com/office/drawing/2014/main" id="{CF90ACA3-6D99-4CB2-8D47-7E0EEDC9E01E}"/>
              </a:ext>
            </a:extLst>
          </p:cNvPr>
          <p:cNvSpPr txBox="1"/>
          <p:nvPr/>
        </p:nvSpPr>
        <p:spPr>
          <a:xfrm>
            <a:off x="9394341" y="3167229"/>
            <a:ext cx="372533" cy="369332"/>
          </a:xfrm>
          <a:prstGeom prst="rect">
            <a:avLst/>
          </a:prstGeom>
          <a:noFill/>
          <a:ln w="28575">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82" name="TextBox 181">
            <a:extLst>
              <a:ext uri="{FF2B5EF4-FFF2-40B4-BE49-F238E27FC236}">
                <a16:creationId xmlns:a16="http://schemas.microsoft.com/office/drawing/2014/main" id="{063A53A9-B31A-4B67-9B16-A707966E7C14}"/>
              </a:ext>
            </a:extLst>
          </p:cNvPr>
          <p:cNvSpPr txBox="1"/>
          <p:nvPr/>
        </p:nvSpPr>
        <p:spPr>
          <a:xfrm>
            <a:off x="8616454" y="3536561"/>
            <a:ext cx="372533" cy="369332"/>
          </a:xfrm>
          <a:prstGeom prst="rect">
            <a:avLst/>
          </a:prstGeom>
          <a:noFill/>
          <a:ln w="28575">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83" name="TextBox 182">
            <a:extLst>
              <a:ext uri="{FF2B5EF4-FFF2-40B4-BE49-F238E27FC236}">
                <a16:creationId xmlns:a16="http://schemas.microsoft.com/office/drawing/2014/main" id="{B1142448-61A2-4D5B-82DB-B95F568BA7BD}"/>
              </a:ext>
            </a:extLst>
          </p:cNvPr>
          <p:cNvSpPr txBox="1"/>
          <p:nvPr/>
        </p:nvSpPr>
        <p:spPr>
          <a:xfrm>
            <a:off x="9392906" y="3536561"/>
            <a:ext cx="372533" cy="369332"/>
          </a:xfrm>
          <a:prstGeom prst="rect">
            <a:avLst/>
          </a:prstGeom>
          <a:noFill/>
          <a:ln w="28575">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84" name="TextBox 183">
            <a:extLst>
              <a:ext uri="{FF2B5EF4-FFF2-40B4-BE49-F238E27FC236}">
                <a16:creationId xmlns:a16="http://schemas.microsoft.com/office/drawing/2014/main" id="{B06B65D6-80DF-4C61-B4E5-15A83D475FD0}"/>
              </a:ext>
            </a:extLst>
          </p:cNvPr>
          <p:cNvSpPr txBox="1"/>
          <p:nvPr/>
        </p:nvSpPr>
        <p:spPr>
          <a:xfrm>
            <a:off x="9394341" y="3905893"/>
            <a:ext cx="372533" cy="369332"/>
          </a:xfrm>
          <a:prstGeom prst="rect">
            <a:avLst/>
          </a:prstGeom>
          <a:noFill/>
          <a:ln w="28575">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85" name="TextBox 184">
            <a:extLst>
              <a:ext uri="{FF2B5EF4-FFF2-40B4-BE49-F238E27FC236}">
                <a16:creationId xmlns:a16="http://schemas.microsoft.com/office/drawing/2014/main" id="{DE27A342-2452-472F-B191-82AF4688A063}"/>
              </a:ext>
            </a:extLst>
          </p:cNvPr>
          <p:cNvSpPr txBox="1"/>
          <p:nvPr/>
        </p:nvSpPr>
        <p:spPr>
          <a:xfrm>
            <a:off x="9003288" y="3905893"/>
            <a:ext cx="372533" cy="369332"/>
          </a:xfrm>
          <a:prstGeom prst="rect">
            <a:avLst/>
          </a:prstGeom>
          <a:noFill/>
          <a:ln w="28575">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sp>
        <p:nvSpPr>
          <p:cNvPr id="186" name="TextBox 185">
            <a:extLst>
              <a:ext uri="{FF2B5EF4-FFF2-40B4-BE49-F238E27FC236}">
                <a16:creationId xmlns:a16="http://schemas.microsoft.com/office/drawing/2014/main" id="{A7001B93-7A3A-4A3D-9269-EDA8E33BDD5B}"/>
              </a:ext>
            </a:extLst>
          </p:cNvPr>
          <p:cNvSpPr txBox="1"/>
          <p:nvPr/>
        </p:nvSpPr>
        <p:spPr>
          <a:xfrm>
            <a:off x="8617522" y="3905893"/>
            <a:ext cx="372533" cy="369332"/>
          </a:xfrm>
          <a:prstGeom prst="rect">
            <a:avLst/>
          </a:prstGeom>
          <a:noFill/>
          <a:ln w="28575">
            <a:solidFill>
              <a:srgbClr val="FF0000"/>
            </a:solidFill>
          </a:ln>
        </p:spPr>
        <p:txBody>
          <a:bodyPr wrap="square" rtlCol="0">
            <a:spAutoFit/>
          </a:bodyPr>
          <a:lstStyle/>
          <a:p>
            <a:pPr algn="ctr"/>
            <a:r>
              <a:rPr lang="en-US" dirty="0">
                <a:solidFill>
                  <a:srgbClr val="FF0000"/>
                </a:solidFill>
              </a:rPr>
              <a:t>0</a:t>
            </a:r>
            <a:endParaRPr lang="en-CA" dirty="0">
              <a:solidFill>
                <a:srgbClr val="FF0000"/>
              </a:solidFill>
            </a:endParaRPr>
          </a:p>
        </p:txBody>
      </p:sp>
      <p:grpSp>
        <p:nvGrpSpPr>
          <p:cNvPr id="187" name="Group 186">
            <a:extLst>
              <a:ext uri="{FF2B5EF4-FFF2-40B4-BE49-F238E27FC236}">
                <a16:creationId xmlns:a16="http://schemas.microsoft.com/office/drawing/2014/main" id="{93933844-F7E2-4C76-82DC-C405D0391092}"/>
              </a:ext>
            </a:extLst>
          </p:cNvPr>
          <p:cNvGrpSpPr/>
          <p:nvPr/>
        </p:nvGrpSpPr>
        <p:grpSpPr>
          <a:xfrm>
            <a:off x="8608187" y="852900"/>
            <a:ext cx="1153461" cy="1152335"/>
            <a:chOff x="1724443" y="749362"/>
            <a:chExt cx="1153461" cy="1152335"/>
          </a:xfrm>
        </p:grpSpPr>
        <p:sp>
          <p:nvSpPr>
            <p:cNvPr id="188" name="Rectangle 187">
              <a:extLst>
                <a:ext uri="{FF2B5EF4-FFF2-40B4-BE49-F238E27FC236}">
                  <a16:creationId xmlns:a16="http://schemas.microsoft.com/office/drawing/2014/main" id="{901D28E8-7B97-4823-B4A4-15D76B66BF8C}"/>
                </a:ext>
              </a:extLst>
            </p:cNvPr>
            <p:cNvSpPr/>
            <p:nvPr/>
          </p:nvSpPr>
          <p:spPr>
            <a:xfrm>
              <a:off x="1724443" y="749362"/>
              <a:ext cx="1153461" cy="115233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50B3D09B-4DCD-49ED-9E69-A239E0AE7BC5}"/>
                </a:ext>
              </a:extLst>
            </p:cNvPr>
            <p:cNvSpPr/>
            <p:nvPr/>
          </p:nvSpPr>
          <p:spPr>
            <a:xfrm>
              <a:off x="2109145" y="1141391"/>
              <a:ext cx="384055" cy="368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90" name="Group 189">
            <a:extLst>
              <a:ext uri="{FF2B5EF4-FFF2-40B4-BE49-F238E27FC236}">
                <a16:creationId xmlns:a16="http://schemas.microsoft.com/office/drawing/2014/main" id="{07493B68-18CF-4421-B82B-4F2151660D02}"/>
              </a:ext>
            </a:extLst>
          </p:cNvPr>
          <p:cNvGrpSpPr/>
          <p:nvPr/>
        </p:nvGrpSpPr>
        <p:grpSpPr>
          <a:xfrm>
            <a:off x="9002520" y="835757"/>
            <a:ext cx="1153461" cy="1152335"/>
            <a:chOff x="1724443" y="749362"/>
            <a:chExt cx="1153461" cy="1152335"/>
          </a:xfrm>
        </p:grpSpPr>
        <p:sp>
          <p:nvSpPr>
            <p:cNvPr id="191" name="Rectangle 190">
              <a:extLst>
                <a:ext uri="{FF2B5EF4-FFF2-40B4-BE49-F238E27FC236}">
                  <a16:creationId xmlns:a16="http://schemas.microsoft.com/office/drawing/2014/main" id="{A70D375E-B83C-4023-9A8D-83B590BCB2BD}"/>
                </a:ext>
              </a:extLst>
            </p:cNvPr>
            <p:cNvSpPr/>
            <p:nvPr/>
          </p:nvSpPr>
          <p:spPr>
            <a:xfrm>
              <a:off x="1724443" y="749362"/>
              <a:ext cx="1153461" cy="115233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242BC454-2D88-47D4-9D79-62E5FD5101D5}"/>
                </a:ext>
              </a:extLst>
            </p:cNvPr>
            <p:cNvSpPr/>
            <p:nvPr/>
          </p:nvSpPr>
          <p:spPr>
            <a:xfrm>
              <a:off x="2109145" y="1141391"/>
              <a:ext cx="384055" cy="368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93" name="Group 192">
            <a:extLst>
              <a:ext uri="{FF2B5EF4-FFF2-40B4-BE49-F238E27FC236}">
                <a16:creationId xmlns:a16="http://schemas.microsoft.com/office/drawing/2014/main" id="{5033267A-3BCB-4608-8C69-E33407E35D93}"/>
              </a:ext>
            </a:extLst>
          </p:cNvPr>
          <p:cNvGrpSpPr/>
          <p:nvPr/>
        </p:nvGrpSpPr>
        <p:grpSpPr>
          <a:xfrm>
            <a:off x="8238295" y="1232205"/>
            <a:ext cx="1153461" cy="1152335"/>
            <a:chOff x="1724443" y="749362"/>
            <a:chExt cx="1153461" cy="1152335"/>
          </a:xfrm>
        </p:grpSpPr>
        <p:sp>
          <p:nvSpPr>
            <p:cNvPr id="194" name="Rectangle 193">
              <a:extLst>
                <a:ext uri="{FF2B5EF4-FFF2-40B4-BE49-F238E27FC236}">
                  <a16:creationId xmlns:a16="http://schemas.microsoft.com/office/drawing/2014/main" id="{1F44ED06-841A-424F-82B8-C21D65C6EDDD}"/>
                </a:ext>
              </a:extLst>
            </p:cNvPr>
            <p:cNvSpPr/>
            <p:nvPr/>
          </p:nvSpPr>
          <p:spPr>
            <a:xfrm>
              <a:off x="1724443" y="749362"/>
              <a:ext cx="1153461" cy="115233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Rectangle 194">
              <a:extLst>
                <a:ext uri="{FF2B5EF4-FFF2-40B4-BE49-F238E27FC236}">
                  <a16:creationId xmlns:a16="http://schemas.microsoft.com/office/drawing/2014/main" id="{60C304F7-DBCB-4DA3-AE29-35C11E21D469}"/>
                </a:ext>
              </a:extLst>
            </p:cNvPr>
            <p:cNvSpPr/>
            <p:nvPr/>
          </p:nvSpPr>
          <p:spPr>
            <a:xfrm>
              <a:off x="2109145" y="1141391"/>
              <a:ext cx="384055" cy="368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04" name="Group 203">
            <a:extLst>
              <a:ext uri="{FF2B5EF4-FFF2-40B4-BE49-F238E27FC236}">
                <a16:creationId xmlns:a16="http://schemas.microsoft.com/office/drawing/2014/main" id="{03597299-EEA6-4F72-BCAA-6B0EF88A2076}"/>
              </a:ext>
            </a:extLst>
          </p:cNvPr>
          <p:cNvGrpSpPr/>
          <p:nvPr/>
        </p:nvGrpSpPr>
        <p:grpSpPr>
          <a:xfrm>
            <a:off x="8906856" y="3536561"/>
            <a:ext cx="561162" cy="372780"/>
            <a:chOff x="7113153" y="3468437"/>
            <a:chExt cx="561162" cy="372780"/>
          </a:xfrm>
        </p:grpSpPr>
        <p:sp>
          <p:nvSpPr>
            <p:cNvPr id="202" name="TextBox 201">
              <a:extLst>
                <a:ext uri="{FF2B5EF4-FFF2-40B4-BE49-F238E27FC236}">
                  <a16:creationId xmlns:a16="http://schemas.microsoft.com/office/drawing/2014/main" id="{0E198A0F-466A-4503-BFDB-D11CF99AA383}"/>
                </a:ext>
              </a:extLst>
            </p:cNvPr>
            <p:cNvSpPr txBox="1"/>
            <p:nvPr/>
          </p:nvSpPr>
          <p:spPr>
            <a:xfrm>
              <a:off x="7113153" y="3468437"/>
              <a:ext cx="561162" cy="369332"/>
            </a:xfrm>
            <a:prstGeom prst="rect">
              <a:avLst/>
            </a:prstGeom>
            <a:noFill/>
          </p:spPr>
          <p:txBody>
            <a:bodyPr wrap="square" rtlCol="0">
              <a:spAutoFit/>
            </a:bodyPr>
            <a:lstStyle/>
            <a:p>
              <a:pPr algn="ctr"/>
              <a:r>
                <a:rPr lang="en-US" dirty="0">
                  <a:solidFill>
                    <a:srgbClr val="FF0000"/>
                  </a:solidFill>
                </a:rPr>
                <a:t>255</a:t>
              </a:r>
              <a:endParaRPr lang="en-CA" sz="3200" dirty="0">
                <a:solidFill>
                  <a:srgbClr val="FF0000"/>
                </a:solidFill>
              </a:endParaRPr>
            </a:p>
          </p:txBody>
        </p:sp>
        <p:sp>
          <p:nvSpPr>
            <p:cNvPr id="203" name="Rectangle 202">
              <a:extLst>
                <a:ext uri="{FF2B5EF4-FFF2-40B4-BE49-F238E27FC236}">
                  <a16:creationId xmlns:a16="http://schemas.microsoft.com/office/drawing/2014/main" id="{67FD4650-0606-490C-9A09-B6444F48F1F9}"/>
                </a:ext>
              </a:extLst>
            </p:cNvPr>
            <p:cNvSpPr/>
            <p:nvPr/>
          </p:nvSpPr>
          <p:spPr>
            <a:xfrm>
              <a:off x="7201555" y="3472941"/>
              <a:ext cx="384055" cy="368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grpSp>
      <p:grpSp>
        <p:nvGrpSpPr>
          <p:cNvPr id="66" name="Group 65">
            <a:extLst>
              <a:ext uri="{FF2B5EF4-FFF2-40B4-BE49-F238E27FC236}">
                <a16:creationId xmlns:a16="http://schemas.microsoft.com/office/drawing/2014/main" id="{E11DC354-7BDC-44B0-A4F3-9BE2787B1595}"/>
              </a:ext>
            </a:extLst>
          </p:cNvPr>
          <p:cNvGrpSpPr/>
          <p:nvPr/>
        </p:nvGrpSpPr>
        <p:grpSpPr>
          <a:xfrm>
            <a:off x="8222950" y="465697"/>
            <a:ext cx="1941367" cy="1929912"/>
            <a:chOff x="4000619" y="470115"/>
            <a:chExt cx="1941367" cy="1929912"/>
          </a:xfrm>
        </p:grpSpPr>
        <p:sp>
          <p:nvSpPr>
            <p:cNvPr id="67" name="Rectangle 66">
              <a:extLst>
                <a:ext uri="{FF2B5EF4-FFF2-40B4-BE49-F238E27FC236}">
                  <a16:creationId xmlns:a16="http://schemas.microsoft.com/office/drawing/2014/main" id="{66A018DF-B12F-4FB9-8B1C-78DD35D705E3}"/>
                </a:ext>
              </a:extLst>
            </p:cNvPr>
            <p:cNvSpPr/>
            <p:nvPr/>
          </p:nvSpPr>
          <p:spPr>
            <a:xfrm>
              <a:off x="439749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0B7EEFB3-9931-4769-BDEA-E4A2C6E10742}"/>
                </a:ext>
              </a:extLst>
            </p:cNvPr>
            <p:cNvSpPr/>
            <p:nvPr/>
          </p:nvSpPr>
          <p:spPr>
            <a:xfrm>
              <a:off x="4790013"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F667B4A6-FD09-48EB-A1FD-BB1D76DBFD4C}"/>
                </a:ext>
              </a:extLst>
            </p:cNvPr>
            <p:cNvSpPr/>
            <p:nvPr/>
          </p:nvSpPr>
          <p:spPr>
            <a:xfrm>
              <a:off x="517842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0" name="Rectangle 69">
              <a:extLst>
                <a:ext uri="{FF2B5EF4-FFF2-40B4-BE49-F238E27FC236}">
                  <a16:creationId xmlns:a16="http://schemas.microsoft.com/office/drawing/2014/main" id="{B66E0810-ABC7-415D-BC43-AE3D94037B99}"/>
                </a:ext>
              </a:extLst>
            </p:cNvPr>
            <p:cNvSpPr/>
            <p:nvPr/>
          </p:nvSpPr>
          <p:spPr>
            <a:xfrm>
              <a:off x="5566832"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1" name="Rectangle 70">
              <a:extLst>
                <a:ext uri="{FF2B5EF4-FFF2-40B4-BE49-F238E27FC236}">
                  <a16:creationId xmlns:a16="http://schemas.microsoft.com/office/drawing/2014/main" id="{D15DBAE0-85D0-4689-86E1-B6702C3C19B6}"/>
                </a:ext>
              </a:extLst>
            </p:cNvPr>
            <p:cNvSpPr/>
            <p:nvPr/>
          </p:nvSpPr>
          <p:spPr>
            <a:xfrm>
              <a:off x="4004850" y="47011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2" name="TextBox 71">
              <a:extLst>
                <a:ext uri="{FF2B5EF4-FFF2-40B4-BE49-F238E27FC236}">
                  <a16:creationId xmlns:a16="http://schemas.microsoft.com/office/drawing/2014/main" id="{2CC795D1-C757-4AE7-85D1-D1944A56B349}"/>
                </a:ext>
              </a:extLst>
            </p:cNvPr>
            <p:cNvSpPr txBox="1"/>
            <p:nvPr/>
          </p:nvSpPr>
          <p:spPr>
            <a:xfrm>
              <a:off x="4000619" y="472244"/>
              <a:ext cx="372533" cy="368276"/>
            </a:xfrm>
            <a:prstGeom prst="rect">
              <a:avLst/>
            </a:prstGeom>
            <a:noFill/>
          </p:spPr>
          <p:txBody>
            <a:bodyPr wrap="square" rtlCol="0">
              <a:spAutoFit/>
            </a:bodyPr>
            <a:lstStyle/>
            <a:p>
              <a:pPr algn="ctr"/>
              <a:r>
                <a:rPr lang="en-US" dirty="0"/>
                <a:t>0</a:t>
              </a:r>
              <a:endParaRPr lang="en-CA" dirty="0"/>
            </a:p>
          </p:txBody>
        </p:sp>
        <p:sp>
          <p:nvSpPr>
            <p:cNvPr id="73" name="TextBox 72">
              <a:extLst>
                <a:ext uri="{FF2B5EF4-FFF2-40B4-BE49-F238E27FC236}">
                  <a16:creationId xmlns:a16="http://schemas.microsoft.com/office/drawing/2014/main" id="{D6F8B0BF-B018-4329-B829-DE57B4BF9BED}"/>
                </a:ext>
              </a:extLst>
            </p:cNvPr>
            <p:cNvSpPr txBox="1"/>
            <p:nvPr/>
          </p:nvSpPr>
          <p:spPr>
            <a:xfrm>
              <a:off x="4403253" y="472244"/>
              <a:ext cx="372533" cy="368276"/>
            </a:xfrm>
            <a:prstGeom prst="rect">
              <a:avLst/>
            </a:prstGeom>
            <a:noFill/>
          </p:spPr>
          <p:txBody>
            <a:bodyPr wrap="square" rtlCol="0">
              <a:spAutoFit/>
            </a:bodyPr>
            <a:lstStyle/>
            <a:p>
              <a:pPr algn="ctr"/>
              <a:r>
                <a:rPr lang="en-US" dirty="0"/>
                <a:t>0</a:t>
              </a:r>
              <a:endParaRPr lang="en-CA" dirty="0"/>
            </a:p>
          </p:txBody>
        </p:sp>
        <p:sp>
          <p:nvSpPr>
            <p:cNvPr id="74" name="TextBox 73">
              <a:extLst>
                <a:ext uri="{FF2B5EF4-FFF2-40B4-BE49-F238E27FC236}">
                  <a16:creationId xmlns:a16="http://schemas.microsoft.com/office/drawing/2014/main" id="{6E87076D-8800-4A93-B450-E8884DB96ACD}"/>
                </a:ext>
              </a:extLst>
            </p:cNvPr>
            <p:cNvSpPr txBox="1"/>
            <p:nvPr/>
          </p:nvSpPr>
          <p:spPr>
            <a:xfrm>
              <a:off x="4781547" y="472244"/>
              <a:ext cx="372533" cy="368276"/>
            </a:xfrm>
            <a:prstGeom prst="rect">
              <a:avLst/>
            </a:prstGeom>
            <a:noFill/>
          </p:spPr>
          <p:txBody>
            <a:bodyPr wrap="square" rtlCol="0">
              <a:spAutoFit/>
            </a:bodyPr>
            <a:lstStyle/>
            <a:p>
              <a:pPr algn="ctr"/>
              <a:r>
                <a:rPr lang="en-US" dirty="0"/>
                <a:t>0</a:t>
              </a:r>
              <a:endParaRPr lang="en-CA" dirty="0"/>
            </a:p>
          </p:txBody>
        </p:sp>
        <p:sp>
          <p:nvSpPr>
            <p:cNvPr id="75" name="TextBox 74">
              <a:extLst>
                <a:ext uri="{FF2B5EF4-FFF2-40B4-BE49-F238E27FC236}">
                  <a16:creationId xmlns:a16="http://schemas.microsoft.com/office/drawing/2014/main" id="{46D74604-9F01-452D-972D-E15E115ED69A}"/>
                </a:ext>
              </a:extLst>
            </p:cNvPr>
            <p:cNvSpPr txBox="1"/>
            <p:nvPr/>
          </p:nvSpPr>
          <p:spPr>
            <a:xfrm>
              <a:off x="5171496" y="472244"/>
              <a:ext cx="372533" cy="368276"/>
            </a:xfrm>
            <a:prstGeom prst="rect">
              <a:avLst/>
            </a:prstGeom>
            <a:noFill/>
          </p:spPr>
          <p:txBody>
            <a:bodyPr wrap="square" rtlCol="0">
              <a:spAutoFit/>
            </a:bodyPr>
            <a:lstStyle/>
            <a:p>
              <a:pPr algn="ctr"/>
              <a:r>
                <a:rPr lang="en-US" dirty="0"/>
                <a:t>0</a:t>
              </a:r>
              <a:endParaRPr lang="en-CA" dirty="0"/>
            </a:p>
          </p:txBody>
        </p:sp>
        <p:sp>
          <p:nvSpPr>
            <p:cNvPr id="76" name="TextBox 75">
              <a:extLst>
                <a:ext uri="{FF2B5EF4-FFF2-40B4-BE49-F238E27FC236}">
                  <a16:creationId xmlns:a16="http://schemas.microsoft.com/office/drawing/2014/main" id="{40DE3041-E6E0-4E41-835B-12DC37747024}"/>
                </a:ext>
              </a:extLst>
            </p:cNvPr>
            <p:cNvSpPr txBox="1"/>
            <p:nvPr/>
          </p:nvSpPr>
          <p:spPr>
            <a:xfrm>
              <a:off x="5569453" y="472244"/>
              <a:ext cx="372533" cy="368276"/>
            </a:xfrm>
            <a:prstGeom prst="rect">
              <a:avLst/>
            </a:prstGeom>
            <a:noFill/>
          </p:spPr>
          <p:txBody>
            <a:bodyPr wrap="square" rtlCol="0">
              <a:spAutoFit/>
            </a:bodyPr>
            <a:lstStyle/>
            <a:p>
              <a:pPr algn="ctr"/>
              <a:r>
                <a:rPr lang="en-US" dirty="0"/>
                <a:t>0</a:t>
              </a:r>
              <a:endParaRPr lang="en-CA" dirty="0"/>
            </a:p>
          </p:txBody>
        </p:sp>
        <p:sp>
          <p:nvSpPr>
            <p:cNvPr id="77" name="Rectangle 76">
              <a:extLst>
                <a:ext uri="{FF2B5EF4-FFF2-40B4-BE49-F238E27FC236}">
                  <a16:creationId xmlns:a16="http://schemas.microsoft.com/office/drawing/2014/main" id="{E596EF61-8BA5-4725-96E6-8DBD9941DEF9}"/>
                </a:ext>
              </a:extLst>
            </p:cNvPr>
            <p:cNvSpPr/>
            <p:nvPr/>
          </p:nvSpPr>
          <p:spPr>
            <a:xfrm>
              <a:off x="439749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8" name="Rectangle 77">
              <a:extLst>
                <a:ext uri="{FF2B5EF4-FFF2-40B4-BE49-F238E27FC236}">
                  <a16:creationId xmlns:a16="http://schemas.microsoft.com/office/drawing/2014/main" id="{8BBC374E-72E6-4BD5-834B-9C5902DD896D}"/>
                </a:ext>
              </a:extLst>
            </p:cNvPr>
            <p:cNvSpPr/>
            <p:nvPr/>
          </p:nvSpPr>
          <p:spPr>
            <a:xfrm>
              <a:off x="4790013"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A1617F88-9CBA-4E37-A06B-15D9D19ED143}"/>
                </a:ext>
              </a:extLst>
            </p:cNvPr>
            <p:cNvSpPr/>
            <p:nvPr/>
          </p:nvSpPr>
          <p:spPr>
            <a:xfrm>
              <a:off x="517842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9BFD9814-DA46-4B5A-8A1A-E2ED82B9B7DC}"/>
                </a:ext>
              </a:extLst>
            </p:cNvPr>
            <p:cNvSpPr/>
            <p:nvPr/>
          </p:nvSpPr>
          <p:spPr>
            <a:xfrm>
              <a:off x="5566832"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1" name="Rectangle 80">
              <a:extLst>
                <a:ext uri="{FF2B5EF4-FFF2-40B4-BE49-F238E27FC236}">
                  <a16:creationId xmlns:a16="http://schemas.microsoft.com/office/drawing/2014/main" id="{4F45F66F-307D-4A05-BB59-83AFB512BE85}"/>
                </a:ext>
              </a:extLst>
            </p:cNvPr>
            <p:cNvSpPr/>
            <p:nvPr/>
          </p:nvSpPr>
          <p:spPr>
            <a:xfrm>
              <a:off x="4004850" y="858951"/>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D983308D-38CF-44B8-B1FA-457F58DB176D}"/>
                </a:ext>
              </a:extLst>
            </p:cNvPr>
            <p:cNvSpPr txBox="1"/>
            <p:nvPr/>
          </p:nvSpPr>
          <p:spPr>
            <a:xfrm>
              <a:off x="4000619" y="861080"/>
              <a:ext cx="372533" cy="368276"/>
            </a:xfrm>
            <a:prstGeom prst="rect">
              <a:avLst/>
            </a:prstGeom>
            <a:noFill/>
          </p:spPr>
          <p:txBody>
            <a:bodyPr wrap="square" rtlCol="0">
              <a:spAutoFit/>
            </a:bodyPr>
            <a:lstStyle/>
            <a:p>
              <a:pPr algn="ctr"/>
              <a:r>
                <a:rPr lang="en-US" dirty="0"/>
                <a:t>0</a:t>
              </a:r>
              <a:endParaRPr lang="en-CA" dirty="0"/>
            </a:p>
          </p:txBody>
        </p:sp>
        <p:sp>
          <p:nvSpPr>
            <p:cNvPr id="83" name="TextBox 82">
              <a:extLst>
                <a:ext uri="{FF2B5EF4-FFF2-40B4-BE49-F238E27FC236}">
                  <a16:creationId xmlns:a16="http://schemas.microsoft.com/office/drawing/2014/main" id="{1E1428D8-E696-420D-A2B6-2B5641DBDB39}"/>
                </a:ext>
              </a:extLst>
            </p:cNvPr>
            <p:cNvSpPr txBox="1"/>
            <p:nvPr/>
          </p:nvSpPr>
          <p:spPr>
            <a:xfrm>
              <a:off x="4403253" y="861080"/>
              <a:ext cx="372533" cy="368276"/>
            </a:xfrm>
            <a:prstGeom prst="rect">
              <a:avLst/>
            </a:prstGeom>
            <a:noFill/>
          </p:spPr>
          <p:txBody>
            <a:bodyPr wrap="square" rtlCol="0">
              <a:spAutoFit/>
            </a:bodyPr>
            <a:lstStyle/>
            <a:p>
              <a:pPr algn="ctr"/>
              <a:r>
                <a:rPr lang="en-US" dirty="0"/>
                <a:t>0</a:t>
              </a:r>
              <a:endParaRPr lang="en-CA" dirty="0"/>
            </a:p>
          </p:txBody>
        </p:sp>
        <p:sp>
          <p:nvSpPr>
            <p:cNvPr id="84" name="TextBox 83">
              <a:extLst>
                <a:ext uri="{FF2B5EF4-FFF2-40B4-BE49-F238E27FC236}">
                  <a16:creationId xmlns:a16="http://schemas.microsoft.com/office/drawing/2014/main" id="{83F2D16A-3CCA-4BAF-A7EF-84E859B6B668}"/>
                </a:ext>
              </a:extLst>
            </p:cNvPr>
            <p:cNvSpPr txBox="1"/>
            <p:nvPr/>
          </p:nvSpPr>
          <p:spPr>
            <a:xfrm>
              <a:off x="4781547" y="861080"/>
              <a:ext cx="372533" cy="368276"/>
            </a:xfrm>
            <a:prstGeom prst="rect">
              <a:avLst/>
            </a:prstGeom>
            <a:noFill/>
          </p:spPr>
          <p:txBody>
            <a:bodyPr wrap="square" rtlCol="0">
              <a:spAutoFit/>
            </a:bodyPr>
            <a:lstStyle/>
            <a:p>
              <a:pPr algn="ctr"/>
              <a:r>
                <a:rPr lang="en-US" dirty="0"/>
                <a:t>0</a:t>
              </a:r>
              <a:endParaRPr lang="en-CA" dirty="0"/>
            </a:p>
          </p:txBody>
        </p:sp>
        <p:sp>
          <p:nvSpPr>
            <p:cNvPr id="85" name="TextBox 84">
              <a:extLst>
                <a:ext uri="{FF2B5EF4-FFF2-40B4-BE49-F238E27FC236}">
                  <a16:creationId xmlns:a16="http://schemas.microsoft.com/office/drawing/2014/main" id="{FAFA5448-6EBD-4EA4-BDC4-0556046DDB2B}"/>
                </a:ext>
              </a:extLst>
            </p:cNvPr>
            <p:cNvSpPr txBox="1"/>
            <p:nvPr/>
          </p:nvSpPr>
          <p:spPr>
            <a:xfrm>
              <a:off x="5171496" y="861080"/>
              <a:ext cx="372533" cy="368276"/>
            </a:xfrm>
            <a:prstGeom prst="rect">
              <a:avLst/>
            </a:prstGeom>
            <a:noFill/>
          </p:spPr>
          <p:txBody>
            <a:bodyPr wrap="square" rtlCol="0">
              <a:spAutoFit/>
            </a:bodyPr>
            <a:lstStyle/>
            <a:p>
              <a:pPr algn="ctr"/>
              <a:r>
                <a:rPr lang="en-US" dirty="0"/>
                <a:t>0</a:t>
              </a:r>
              <a:endParaRPr lang="en-CA" dirty="0"/>
            </a:p>
          </p:txBody>
        </p:sp>
        <p:sp>
          <p:nvSpPr>
            <p:cNvPr id="86" name="TextBox 85">
              <a:extLst>
                <a:ext uri="{FF2B5EF4-FFF2-40B4-BE49-F238E27FC236}">
                  <a16:creationId xmlns:a16="http://schemas.microsoft.com/office/drawing/2014/main" id="{61A48EF9-C924-4AE7-B172-00883674ADF2}"/>
                </a:ext>
              </a:extLst>
            </p:cNvPr>
            <p:cNvSpPr txBox="1"/>
            <p:nvPr/>
          </p:nvSpPr>
          <p:spPr>
            <a:xfrm>
              <a:off x="5569453" y="861080"/>
              <a:ext cx="372533" cy="368276"/>
            </a:xfrm>
            <a:prstGeom prst="rect">
              <a:avLst/>
            </a:prstGeom>
            <a:noFill/>
          </p:spPr>
          <p:txBody>
            <a:bodyPr wrap="square" rtlCol="0">
              <a:spAutoFit/>
            </a:bodyPr>
            <a:lstStyle/>
            <a:p>
              <a:pPr algn="ctr"/>
              <a:r>
                <a:rPr lang="en-US" dirty="0"/>
                <a:t>0</a:t>
              </a:r>
              <a:endParaRPr lang="en-CA" dirty="0"/>
            </a:p>
          </p:txBody>
        </p:sp>
        <p:sp>
          <p:nvSpPr>
            <p:cNvPr id="87" name="Rectangle 86">
              <a:extLst>
                <a:ext uri="{FF2B5EF4-FFF2-40B4-BE49-F238E27FC236}">
                  <a16:creationId xmlns:a16="http://schemas.microsoft.com/office/drawing/2014/main" id="{B9F68BCD-AC54-4EC7-95A4-3E2AD8A4563D}"/>
                </a:ext>
              </a:extLst>
            </p:cNvPr>
            <p:cNvSpPr/>
            <p:nvPr/>
          </p:nvSpPr>
          <p:spPr>
            <a:xfrm>
              <a:off x="439749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8" name="Rectangle 87">
              <a:extLst>
                <a:ext uri="{FF2B5EF4-FFF2-40B4-BE49-F238E27FC236}">
                  <a16:creationId xmlns:a16="http://schemas.microsoft.com/office/drawing/2014/main" id="{0029B4E1-C3E8-4752-8162-031AB41E2DF2}"/>
                </a:ext>
              </a:extLst>
            </p:cNvPr>
            <p:cNvSpPr/>
            <p:nvPr/>
          </p:nvSpPr>
          <p:spPr>
            <a:xfrm>
              <a:off x="4790013"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9" name="Rectangle 88">
              <a:extLst>
                <a:ext uri="{FF2B5EF4-FFF2-40B4-BE49-F238E27FC236}">
                  <a16:creationId xmlns:a16="http://schemas.microsoft.com/office/drawing/2014/main" id="{BC8EBE7B-4DFD-4CDF-B7C4-4E67ECE741CA}"/>
                </a:ext>
              </a:extLst>
            </p:cNvPr>
            <p:cNvSpPr/>
            <p:nvPr/>
          </p:nvSpPr>
          <p:spPr>
            <a:xfrm>
              <a:off x="517842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0" name="Rectangle 89">
              <a:extLst>
                <a:ext uri="{FF2B5EF4-FFF2-40B4-BE49-F238E27FC236}">
                  <a16:creationId xmlns:a16="http://schemas.microsoft.com/office/drawing/2014/main" id="{4749B9D8-394C-47CC-A6B2-B5EF1ED7BCCC}"/>
                </a:ext>
              </a:extLst>
            </p:cNvPr>
            <p:cNvSpPr/>
            <p:nvPr/>
          </p:nvSpPr>
          <p:spPr>
            <a:xfrm>
              <a:off x="5566832"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5BDC1090-EA3C-4394-83CB-C5FBB7912AC8}"/>
                </a:ext>
              </a:extLst>
            </p:cNvPr>
            <p:cNvSpPr/>
            <p:nvPr/>
          </p:nvSpPr>
          <p:spPr>
            <a:xfrm>
              <a:off x="4004850" y="1249916"/>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2" name="TextBox 91">
              <a:extLst>
                <a:ext uri="{FF2B5EF4-FFF2-40B4-BE49-F238E27FC236}">
                  <a16:creationId xmlns:a16="http://schemas.microsoft.com/office/drawing/2014/main" id="{3A5C26E2-4D16-4603-BCB1-4EA8170376BC}"/>
                </a:ext>
              </a:extLst>
            </p:cNvPr>
            <p:cNvSpPr txBox="1"/>
            <p:nvPr/>
          </p:nvSpPr>
          <p:spPr>
            <a:xfrm>
              <a:off x="4000619" y="1252045"/>
              <a:ext cx="372533" cy="368276"/>
            </a:xfrm>
            <a:prstGeom prst="rect">
              <a:avLst/>
            </a:prstGeom>
            <a:noFill/>
          </p:spPr>
          <p:txBody>
            <a:bodyPr wrap="square" rtlCol="0">
              <a:spAutoFit/>
            </a:bodyPr>
            <a:lstStyle/>
            <a:p>
              <a:pPr algn="ctr"/>
              <a:r>
                <a:rPr lang="en-US" dirty="0"/>
                <a:t>0</a:t>
              </a:r>
              <a:endParaRPr lang="en-CA" dirty="0"/>
            </a:p>
          </p:txBody>
        </p:sp>
        <p:sp>
          <p:nvSpPr>
            <p:cNvPr id="93" name="TextBox 92">
              <a:extLst>
                <a:ext uri="{FF2B5EF4-FFF2-40B4-BE49-F238E27FC236}">
                  <a16:creationId xmlns:a16="http://schemas.microsoft.com/office/drawing/2014/main" id="{C7BFDB3A-6960-4E5F-9DC7-F0E2E70A62F9}"/>
                </a:ext>
              </a:extLst>
            </p:cNvPr>
            <p:cNvSpPr txBox="1"/>
            <p:nvPr/>
          </p:nvSpPr>
          <p:spPr>
            <a:xfrm>
              <a:off x="4403253" y="1252045"/>
              <a:ext cx="372533" cy="368276"/>
            </a:xfrm>
            <a:prstGeom prst="rect">
              <a:avLst/>
            </a:prstGeom>
            <a:noFill/>
          </p:spPr>
          <p:txBody>
            <a:bodyPr wrap="square" rtlCol="0">
              <a:spAutoFit/>
            </a:bodyPr>
            <a:lstStyle/>
            <a:p>
              <a:pPr algn="ctr"/>
              <a:r>
                <a:rPr lang="en-US" dirty="0"/>
                <a:t>0</a:t>
              </a:r>
              <a:endParaRPr lang="en-CA" dirty="0"/>
            </a:p>
          </p:txBody>
        </p:sp>
        <p:sp>
          <p:nvSpPr>
            <p:cNvPr id="94" name="TextBox 93">
              <a:extLst>
                <a:ext uri="{FF2B5EF4-FFF2-40B4-BE49-F238E27FC236}">
                  <a16:creationId xmlns:a16="http://schemas.microsoft.com/office/drawing/2014/main" id="{632498F3-BF93-4368-8BC2-BCBB57A21EDB}"/>
                </a:ext>
              </a:extLst>
            </p:cNvPr>
            <p:cNvSpPr txBox="1"/>
            <p:nvPr/>
          </p:nvSpPr>
          <p:spPr>
            <a:xfrm>
              <a:off x="4694461" y="1252045"/>
              <a:ext cx="561162" cy="369332"/>
            </a:xfrm>
            <a:prstGeom prst="rect">
              <a:avLst/>
            </a:prstGeom>
            <a:noFill/>
          </p:spPr>
          <p:txBody>
            <a:bodyPr wrap="square" rtlCol="0">
              <a:spAutoFit/>
            </a:bodyPr>
            <a:lstStyle/>
            <a:p>
              <a:pPr algn="ctr"/>
              <a:r>
                <a:rPr lang="en-US" dirty="0"/>
                <a:t>255</a:t>
              </a:r>
              <a:endParaRPr lang="en-CA" sz="3200" dirty="0"/>
            </a:p>
          </p:txBody>
        </p:sp>
        <p:sp>
          <p:nvSpPr>
            <p:cNvPr id="95" name="TextBox 94">
              <a:extLst>
                <a:ext uri="{FF2B5EF4-FFF2-40B4-BE49-F238E27FC236}">
                  <a16:creationId xmlns:a16="http://schemas.microsoft.com/office/drawing/2014/main" id="{640A28FC-479C-4B2A-9DAE-1479C7FCDB6A}"/>
                </a:ext>
              </a:extLst>
            </p:cNvPr>
            <p:cNvSpPr txBox="1"/>
            <p:nvPr/>
          </p:nvSpPr>
          <p:spPr>
            <a:xfrm>
              <a:off x="5171496" y="1252045"/>
              <a:ext cx="372533" cy="368276"/>
            </a:xfrm>
            <a:prstGeom prst="rect">
              <a:avLst/>
            </a:prstGeom>
            <a:noFill/>
          </p:spPr>
          <p:txBody>
            <a:bodyPr wrap="square" rtlCol="0">
              <a:spAutoFit/>
            </a:bodyPr>
            <a:lstStyle/>
            <a:p>
              <a:pPr algn="ctr"/>
              <a:r>
                <a:rPr lang="en-US" dirty="0"/>
                <a:t>0</a:t>
              </a:r>
              <a:endParaRPr lang="en-CA" dirty="0"/>
            </a:p>
          </p:txBody>
        </p:sp>
        <p:sp>
          <p:nvSpPr>
            <p:cNvPr id="96" name="TextBox 95">
              <a:extLst>
                <a:ext uri="{FF2B5EF4-FFF2-40B4-BE49-F238E27FC236}">
                  <a16:creationId xmlns:a16="http://schemas.microsoft.com/office/drawing/2014/main" id="{C8DEF0AD-D5AD-4EDD-A560-F58C29B0F296}"/>
                </a:ext>
              </a:extLst>
            </p:cNvPr>
            <p:cNvSpPr txBox="1"/>
            <p:nvPr/>
          </p:nvSpPr>
          <p:spPr>
            <a:xfrm>
              <a:off x="5569453" y="1252045"/>
              <a:ext cx="372533" cy="368276"/>
            </a:xfrm>
            <a:prstGeom prst="rect">
              <a:avLst/>
            </a:prstGeom>
            <a:noFill/>
          </p:spPr>
          <p:txBody>
            <a:bodyPr wrap="square" rtlCol="0">
              <a:spAutoFit/>
            </a:bodyPr>
            <a:lstStyle/>
            <a:p>
              <a:pPr algn="ctr"/>
              <a:r>
                <a:rPr lang="en-US" dirty="0"/>
                <a:t>0</a:t>
              </a:r>
              <a:endParaRPr lang="en-CA" dirty="0"/>
            </a:p>
          </p:txBody>
        </p:sp>
        <p:sp>
          <p:nvSpPr>
            <p:cNvPr id="97" name="Rectangle 96">
              <a:extLst>
                <a:ext uri="{FF2B5EF4-FFF2-40B4-BE49-F238E27FC236}">
                  <a16:creationId xmlns:a16="http://schemas.microsoft.com/office/drawing/2014/main" id="{57C5F9D8-BEFE-47BE-B1F5-CD47D537BFE7}"/>
                </a:ext>
              </a:extLst>
            </p:cNvPr>
            <p:cNvSpPr/>
            <p:nvPr/>
          </p:nvSpPr>
          <p:spPr>
            <a:xfrm>
              <a:off x="439749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8" name="Rectangle 97">
              <a:extLst>
                <a:ext uri="{FF2B5EF4-FFF2-40B4-BE49-F238E27FC236}">
                  <a16:creationId xmlns:a16="http://schemas.microsoft.com/office/drawing/2014/main" id="{403E4733-3C87-4FCC-B33D-70677417E4C7}"/>
                </a:ext>
              </a:extLst>
            </p:cNvPr>
            <p:cNvSpPr/>
            <p:nvPr/>
          </p:nvSpPr>
          <p:spPr>
            <a:xfrm>
              <a:off x="4790013"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9" name="Rectangle 98">
              <a:extLst>
                <a:ext uri="{FF2B5EF4-FFF2-40B4-BE49-F238E27FC236}">
                  <a16:creationId xmlns:a16="http://schemas.microsoft.com/office/drawing/2014/main" id="{D2224ED5-F4D5-4521-9AC5-EA9D71E2262B}"/>
                </a:ext>
              </a:extLst>
            </p:cNvPr>
            <p:cNvSpPr/>
            <p:nvPr/>
          </p:nvSpPr>
          <p:spPr>
            <a:xfrm>
              <a:off x="517842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0" name="Rectangle 99">
              <a:extLst>
                <a:ext uri="{FF2B5EF4-FFF2-40B4-BE49-F238E27FC236}">
                  <a16:creationId xmlns:a16="http://schemas.microsoft.com/office/drawing/2014/main" id="{3BA2D132-2CB6-4AFD-992F-65BD0F1C49C1}"/>
                </a:ext>
              </a:extLst>
            </p:cNvPr>
            <p:cNvSpPr/>
            <p:nvPr/>
          </p:nvSpPr>
          <p:spPr>
            <a:xfrm>
              <a:off x="5566832"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1" name="Rectangle 100">
              <a:extLst>
                <a:ext uri="{FF2B5EF4-FFF2-40B4-BE49-F238E27FC236}">
                  <a16:creationId xmlns:a16="http://schemas.microsoft.com/office/drawing/2014/main" id="{A9DA28CA-8A55-40B3-B442-170F5198DE1D}"/>
                </a:ext>
              </a:extLst>
            </p:cNvPr>
            <p:cNvSpPr/>
            <p:nvPr/>
          </p:nvSpPr>
          <p:spPr>
            <a:xfrm>
              <a:off x="4004850" y="1637235"/>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2" name="TextBox 101">
              <a:extLst>
                <a:ext uri="{FF2B5EF4-FFF2-40B4-BE49-F238E27FC236}">
                  <a16:creationId xmlns:a16="http://schemas.microsoft.com/office/drawing/2014/main" id="{41F5D40D-DBA7-4214-996D-102382F34439}"/>
                </a:ext>
              </a:extLst>
            </p:cNvPr>
            <p:cNvSpPr txBox="1"/>
            <p:nvPr/>
          </p:nvSpPr>
          <p:spPr>
            <a:xfrm>
              <a:off x="4000619" y="1639364"/>
              <a:ext cx="372533" cy="368276"/>
            </a:xfrm>
            <a:prstGeom prst="rect">
              <a:avLst/>
            </a:prstGeom>
            <a:noFill/>
          </p:spPr>
          <p:txBody>
            <a:bodyPr wrap="square" rtlCol="0">
              <a:spAutoFit/>
            </a:bodyPr>
            <a:lstStyle/>
            <a:p>
              <a:pPr algn="ctr"/>
              <a:r>
                <a:rPr lang="en-US" dirty="0"/>
                <a:t>0</a:t>
              </a:r>
              <a:endParaRPr lang="en-CA" dirty="0"/>
            </a:p>
          </p:txBody>
        </p:sp>
        <p:sp>
          <p:nvSpPr>
            <p:cNvPr id="103" name="TextBox 102">
              <a:extLst>
                <a:ext uri="{FF2B5EF4-FFF2-40B4-BE49-F238E27FC236}">
                  <a16:creationId xmlns:a16="http://schemas.microsoft.com/office/drawing/2014/main" id="{996B3A42-C82A-41AC-82F9-9A6A99EE6986}"/>
                </a:ext>
              </a:extLst>
            </p:cNvPr>
            <p:cNvSpPr txBox="1"/>
            <p:nvPr/>
          </p:nvSpPr>
          <p:spPr>
            <a:xfrm>
              <a:off x="4403253" y="1639364"/>
              <a:ext cx="372533" cy="368276"/>
            </a:xfrm>
            <a:prstGeom prst="rect">
              <a:avLst/>
            </a:prstGeom>
            <a:noFill/>
          </p:spPr>
          <p:txBody>
            <a:bodyPr wrap="square" rtlCol="0">
              <a:spAutoFit/>
            </a:bodyPr>
            <a:lstStyle/>
            <a:p>
              <a:pPr algn="ctr"/>
              <a:r>
                <a:rPr lang="en-US" dirty="0"/>
                <a:t>0</a:t>
              </a:r>
              <a:endParaRPr lang="en-CA" dirty="0"/>
            </a:p>
          </p:txBody>
        </p:sp>
        <p:sp>
          <p:nvSpPr>
            <p:cNvPr id="104" name="TextBox 103">
              <a:extLst>
                <a:ext uri="{FF2B5EF4-FFF2-40B4-BE49-F238E27FC236}">
                  <a16:creationId xmlns:a16="http://schemas.microsoft.com/office/drawing/2014/main" id="{F94258C5-375D-4B63-BC30-D271B053FF9B}"/>
                </a:ext>
              </a:extLst>
            </p:cNvPr>
            <p:cNvSpPr txBox="1"/>
            <p:nvPr/>
          </p:nvSpPr>
          <p:spPr>
            <a:xfrm>
              <a:off x="4781547" y="1639364"/>
              <a:ext cx="372533" cy="368276"/>
            </a:xfrm>
            <a:prstGeom prst="rect">
              <a:avLst/>
            </a:prstGeom>
            <a:noFill/>
          </p:spPr>
          <p:txBody>
            <a:bodyPr wrap="square" rtlCol="0">
              <a:spAutoFit/>
            </a:bodyPr>
            <a:lstStyle/>
            <a:p>
              <a:pPr algn="ctr"/>
              <a:r>
                <a:rPr lang="en-US" dirty="0"/>
                <a:t>0</a:t>
              </a:r>
              <a:endParaRPr lang="en-CA" dirty="0"/>
            </a:p>
          </p:txBody>
        </p:sp>
        <p:sp>
          <p:nvSpPr>
            <p:cNvPr id="105" name="TextBox 104">
              <a:extLst>
                <a:ext uri="{FF2B5EF4-FFF2-40B4-BE49-F238E27FC236}">
                  <a16:creationId xmlns:a16="http://schemas.microsoft.com/office/drawing/2014/main" id="{2A56C1BE-3373-46B5-B190-F8A29E4A85A7}"/>
                </a:ext>
              </a:extLst>
            </p:cNvPr>
            <p:cNvSpPr txBox="1"/>
            <p:nvPr/>
          </p:nvSpPr>
          <p:spPr>
            <a:xfrm>
              <a:off x="5171496" y="1639364"/>
              <a:ext cx="372533" cy="368276"/>
            </a:xfrm>
            <a:prstGeom prst="rect">
              <a:avLst/>
            </a:prstGeom>
            <a:noFill/>
          </p:spPr>
          <p:txBody>
            <a:bodyPr wrap="square" rtlCol="0">
              <a:spAutoFit/>
            </a:bodyPr>
            <a:lstStyle/>
            <a:p>
              <a:pPr algn="ctr"/>
              <a:r>
                <a:rPr lang="en-US" dirty="0"/>
                <a:t>0</a:t>
              </a:r>
              <a:endParaRPr lang="en-CA" dirty="0"/>
            </a:p>
          </p:txBody>
        </p:sp>
        <p:sp>
          <p:nvSpPr>
            <p:cNvPr id="106" name="TextBox 105">
              <a:extLst>
                <a:ext uri="{FF2B5EF4-FFF2-40B4-BE49-F238E27FC236}">
                  <a16:creationId xmlns:a16="http://schemas.microsoft.com/office/drawing/2014/main" id="{C5EE5DD1-9943-48A7-99E6-F8D7F054FCC0}"/>
                </a:ext>
              </a:extLst>
            </p:cNvPr>
            <p:cNvSpPr txBox="1"/>
            <p:nvPr/>
          </p:nvSpPr>
          <p:spPr>
            <a:xfrm>
              <a:off x="5569453" y="1639364"/>
              <a:ext cx="372533" cy="368276"/>
            </a:xfrm>
            <a:prstGeom prst="rect">
              <a:avLst/>
            </a:prstGeom>
            <a:noFill/>
          </p:spPr>
          <p:txBody>
            <a:bodyPr wrap="square" rtlCol="0">
              <a:spAutoFit/>
            </a:bodyPr>
            <a:lstStyle/>
            <a:p>
              <a:pPr algn="ctr"/>
              <a:r>
                <a:rPr lang="en-US" dirty="0"/>
                <a:t>0</a:t>
              </a:r>
              <a:endParaRPr lang="en-CA" dirty="0"/>
            </a:p>
          </p:txBody>
        </p:sp>
        <p:sp>
          <p:nvSpPr>
            <p:cNvPr id="107" name="Rectangle 106">
              <a:extLst>
                <a:ext uri="{FF2B5EF4-FFF2-40B4-BE49-F238E27FC236}">
                  <a16:creationId xmlns:a16="http://schemas.microsoft.com/office/drawing/2014/main" id="{1DE7BB04-3942-42D6-9D76-809232F94D79}"/>
                </a:ext>
              </a:extLst>
            </p:cNvPr>
            <p:cNvSpPr/>
            <p:nvPr/>
          </p:nvSpPr>
          <p:spPr>
            <a:xfrm>
              <a:off x="439749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8" name="Rectangle 107">
              <a:extLst>
                <a:ext uri="{FF2B5EF4-FFF2-40B4-BE49-F238E27FC236}">
                  <a16:creationId xmlns:a16="http://schemas.microsoft.com/office/drawing/2014/main" id="{E35862B4-374D-477D-B370-EA5382F72CD9}"/>
                </a:ext>
              </a:extLst>
            </p:cNvPr>
            <p:cNvSpPr/>
            <p:nvPr/>
          </p:nvSpPr>
          <p:spPr>
            <a:xfrm>
              <a:off x="4790013"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9" name="Rectangle 108">
              <a:extLst>
                <a:ext uri="{FF2B5EF4-FFF2-40B4-BE49-F238E27FC236}">
                  <a16:creationId xmlns:a16="http://schemas.microsoft.com/office/drawing/2014/main" id="{34622361-434B-4C51-91FE-C3D199E439AD}"/>
                </a:ext>
              </a:extLst>
            </p:cNvPr>
            <p:cNvSpPr/>
            <p:nvPr/>
          </p:nvSpPr>
          <p:spPr>
            <a:xfrm>
              <a:off x="517842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0" name="Rectangle 109">
              <a:extLst>
                <a:ext uri="{FF2B5EF4-FFF2-40B4-BE49-F238E27FC236}">
                  <a16:creationId xmlns:a16="http://schemas.microsoft.com/office/drawing/2014/main" id="{49F31C1B-98FF-4E5C-BE15-0A03777A8EB9}"/>
                </a:ext>
              </a:extLst>
            </p:cNvPr>
            <p:cNvSpPr/>
            <p:nvPr/>
          </p:nvSpPr>
          <p:spPr>
            <a:xfrm>
              <a:off x="5566832"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1" name="Rectangle 110">
              <a:extLst>
                <a:ext uri="{FF2B5EF4-FFF2-40B4-BE49-F238E27FC236}">
                  <a16:creationId xmlns:a16="http://schemas.microsoft.com/office/drawing/2014/main" id="{5962EB6F-7ABC-4D5F-B170-F7656706FE84}"/>
                </a:ext>
              </a:extLst>
            </p:cNvPr>
            <p:cNvSpPr/>
            <p:nvPr/>
          </p:nvSpPr>
          <p:spPr>
            <a:xfrm>
              <a:off x="4004850" y="2027492"/>
              <a:ext cx="372535" cy="37253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2" name="TextBox 111">
              <a:extLst>
                <a:ext uri="{FF2B5EF4-FFF2-40B4-BE49-F238E27FC236}">
                  <a16:creationId xmlns:a16="http://schemas.microsoft.com/office/drawing/2014/main" id="{793536FD-17EC-4543-9284-E4E42C1956B4}"/>
                </a:ext>
              </a:extLst>
            </p:cNvPr>
            <p:cNvSpPr txBox="1"/>
            <p:nvPr/>
          </p:nvSpPr>
          <p:spPr>
            <a:xfrm>
              <a:off x="4000619" y="2029621"/>
              <a:ext cx="372533" cy="368276"/>
            </a:xfrm>
            <a:prstGeom prst="rect">
              <a:avLst/>
            </a:prstGeom>
            <a:noFill/>
          </p:spPr>
          <p:txBody>
            <a:bodyPr wrap="square" rtlCol="0">
              <a:spAutoFit/>
            </a:bodyPr>
            <a:lstStyle/>
            <a:p>
              <a:pPr algn="ctr"/>
              <a:r>
                <a:rPr lang="en-US" dirty="0"/>
                <a:t>0</a:t>
              </a:r>
              <a:endParaRPr lang="en-CA" dirty="0"/>
            </a:p>
          </p:txBody>
        </p:sp>
        <p:sp>
          <p:nvSpPr>
            <p:cNvPr id="113" name="TextBox 112">
              <a:extLst>
                <a:ext uri="{FF2B5EF4-FFF2-40B4-BE49-F238E27FC236}">
                  <a16:creationId xmlns:a16="http://schemas.microsoft.com/office/drawing/2014/main" id="{77272F25-B56D-4565-8EB9-6B51AC1D0723}"/>
                </a:ext>
              </a:extLst>
            </p:cNvPr>
            <p:cNvSpPr txBox="1"/>
            <p:nvPr/>
          </p:nvSpPr>
          <p:spPr>
            <a:xfrm>
              <a:off x="4403253" y="2029621"/>
              <a:ext cx="372533" cy="368276"/>
            </a:xfrm>
            <a:prstGeom prst="rect">
              <a:avLst/>
            </a:prstGeom>
            <a:noFill/>
          </p:spPr>
          <p:txBody>
            <a:bodyPr wrap="square" rtlCol="0">
              <a:spAutoFit/>
            </a:bodyPr>
            <a:lstStyle/>
            <a:p>
              <a:pPr algn="ctr"/>
              <a:r>
                <a:rPr lang="en-US" dirty="0"/>
                <a:t>0</a:t>
              </a:r>
              <a:endParaRPr lang="en-CA" dirty="0"/>
            </a:p>
          </p:txBody>
        </p:sp>
        <p:sp>
          <p:nvSpPr>
            <p:cNvPr id="114" name="TextBox 113">
              <a:extLst>
                <a:ext uri="{FF2B5EF4-FFF2-40B4-BE49-F238E27FC236}">
                  <a16:creationId xmlns:a16="http://schemas.microsoft.com/office/drawing/2014/main" id="{BEC88959-D09F-4852-83F9-52C2D1EBABEA}"/>
                </a:ext>
              </a:extLst>
            </p:cNvPr>
            <p:cNvSpPr txBox="1"/>
            <p:nvPr/>
          </p:nvSpPr>
          <p:spPr>
            <a:xfrm>
              <a:off x="4781547" y="2029621"/>
              <a:ext cx="372533" cy="368276"/>
            </a:xfrm>
            <a:prstGeom prst="rect">
              <a:avLst/>
            </a:prstGeom>
            <a:noFill/>
          </p:spPr>
          <p:txBody>
            <a:bodyPr wrap="square" rtlCol="0">
              <a:spAutoFit/>
            </a:bodyPr>
            <a:lstStyle/>
            <a:p>
              <a:pPr algn="ctr"/>
              <a:r>
                <a:rPr lang="en-US" dirty="0"/>
                <a:t>0</a:t>
              </a:r>
              <a:endParaRPr lang="en-CA" dirty="0"/>
            </a:p>
          </p:txBody>
        </p:sp>
        <p:sp>
          <p:nvSpPr>
            <p:cNvPr id="115" name="TextBox 114">
              <a:extLst>
                <a:ext uri="{FF2B5EF4-FFF2-40B4-BE49-F238E27FC236}">
                  <a16:creationId xmlns:a16="http://schemas.microsoft.com/office/drawing/2014/main" id="{7A91D3EF-9396-463D-B375-164AE88135CA}"/>
                </a:ext>
              </a:extLst>
            </p:cNvPr>
            <p:cNvSpPr txBox="1"/>
            <p:nvPr/>
          </p:nvSpPr>
          <p:spPr>
            <a:xfrm>
              <a:off x="5171496" y="2029621"/>
              <a:ext cx="372533" cy="368276"/>
            </a:xfrm>
            <a:prstGeom prst="rect">
              <a:avLst/>
            </a:prstGeom>
            <a:noFill/>
          </p:spPr>
          <p:txBody>
            <a:bodyPr wrap="square" rtlCol="0">
              <a:spAutoFit/>
            </a:bodyPr>
            <a:lstStyle/>
            <a:p>
              <a:pPr algn="ctr"/>
              <a:r>
                <a:rPr lang="en-US" dirty="0"/>
                <a:t>0</a:t>
              </a:r>
              <a:endParaRPr lang="en-CA" dirty="0"/>
            </a:p>
          </p:txBody>
        </p:sp>
        <p:sp>
          <p:nvSpPr>
            <p:cNvPr id="116" name="TextBox 115">
              <a:extLst>
                <a:ext uri="{FF2B5EF4-FFF2-40B4-BE49-F238E27FC236}">
                  <a16:creationId xmlns:a16="http://schemas.microsoft.com/office/drawing/2014/main" id="{BAE20DBD-B9C1-4E4C-A85C-849780BDF2D7}"/>
                </a:ext>
              </a:extLst>
            </p:cNvPr>
            <p:cNvSpPr txBox="1"/>
            <p:nvPr/>
          </p:nvSpPr>
          <p:spPr>
            <a:xfrm>
              <a:off x="5569453" y="2029621"/>
              <a:ext cx="372533" cy="368276"/>
            </a:xfrm>
            <a:prstGeom prst="rect">
              <a:avLst/>
            </a:prstGeom>
            <a:noFill/>
          </p:spPr>
          <p:txBody>
            <a:bodyPr wrap="square" rtlCol="0">
              <a:spAutoFit/>
            </a:bodyPr>
            <a:lstStyle/>
            <a:p>
              <a:pPr algn="ctr"/>
              <a:r>
                <a:rPr lang="en-US" dirty="0"/>
                <a:t>0</a:t>
              </a:r>
              <a:endParaRPr lang="en-CA" dirty="0"/>
            </a:p>
          </p:txBody>
        </p:sp>
      </p:grpSp>
      <p:sp>
        <p:nvSpPr>
          <p:cNvPr id="205" name="TextBox 204">
            <a:extLst>
              <a:ext uri="{FF2B5EF4-FFF2-40B4-BE49-F238E27FC236}">
                <a16:creationId xmlns:a16="http://schemas.microsoft.com/office/drawing/2014/main" id="{48590A73-BE1B-489E-A61D-FEF0DCB6B773}"/>
              </a:ext>
            </a:extLst>
          </p:cNvPr>
          <p:cNvSpPr txBox="1"/>
          <p:nvPr/>
        </p:nvSpPr>
        <p:spPr>
          <a:xfrm>
            <a:off x="170276" y="56745"/>
            <a:ext cx="3730893"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Convolution</a:t>
            </a:r>
          </a:p>
        </p:txBody>
      </p:sp>
      <p:sp>
        <p:nvSpPr>
          <p:cNvPr id="207" name="TextBox 206">
            <a:extLst>
              <a:ext uri="{FF2B5EF4-FFF2-40B4-BE49-F238E27FC236}">
                <a16:creationId xmlns:a16="http://schemas.microsoft.com/office/drawing/2014/main" id="{1196468D-8C69-476E-89F9-FE527C20B1BF}"/>
              </a:ext>
            </a:extLst>
          </p:cNvPr>
          <p:cNvSpPr txBox="1"/>
          <p:nvPr/>
        </p:nvSpPr>
        <p:spPr>
          <a:xfrm>
            <a:off x="167782" y="1068331"/>
            <a:ext cx="5080267" cy="3416320"/>
          </a:xfrm>
          <a:prstGeom prst="rect">
            <a:avLst/>
          </a:prstGeom>
          <a:noFill/>
        </p:spPr>
        <p:txBody>
          <a:bodyPr wrap="square">
            <a:spAutoFit/>
          </a:bodyPr>
          <a:lstStyle/>
          <a:p>
            <a:r>
              <a:rPr lang="en-US" dirty="0"/>
              <a:t>The Convolution Process involves 3 steps:</a:t>
            </a:r>
          </a:p>
          <a:p>
            <a:endParaRPr lang="en-US" dirty="0"/>
          </a:p>
          <a:p>
            <a:r>
              <a:rPr lang="en-US" dirty="0"/>
              <a:t>Place the Kernel Matrix over each pixel of the image (ensuring that the full Kernel is within the image), multiply each value of the Kernel with the corresponding pixel</a:t>
            </a:r>
          </a:p>
          <a:p>
            <a:endParaRPr lang="en-US" dirty="0"/>
          </a:p>
          <a:p>
            <a:r>
              <a:rPr lang="en-US" dirty="0"/>
              <a:t>Then, sum the resulting multiplied values and return the resulting value as the new value of the center pixel. </a:t>
            </a:r>
          </a:p>
          <a:p>
            <a:endParaRPr lang="en-US" dirty="0"/>
          </a:p>
          <a:p>
            <a:r>
              <a:rPr lang="en-US" dirty="0"/>
              <a:t>This process is repeated across the entire image.	</a:t>
            </a:r>
          </a:p>
        </p:txBody>
      </p:sp>
      <p:sp>
        <p:nvSpPr>
          <p:cNvPr id="208" name="TextBox 207">
            <a:extLst>
              <a:ext uri="{FF2B5EF4-FFF2-40B4-BE49-F238E27FC236}">
                <a16:creationId xmlns:a16="http://schemas.microsoft.com/office/drawing/2014/main" id="{9BF7A66A-8EC3-42CE-A958-22B2EC46BC2B}"/>
              </a:ext>
            </a:extLst>
          </p:cNvPr>
          <p:cNvSpPr txBox="1"/>
          <p:nvPr/>
        </p:nvSpPr>
        <p:spPr>
          <a:xfrm>
            <a:off x="8222950" y="4692565"/>
            <a:ext cx="1938748" cy="369332"/>
          </a:xfrm>
          <a:prstGeom prst="rect">
            <a:avLst/>
          </a:prstGeom>
          <a:noFill/>
        </p:spPr>
        <p:txBody>
          <a:bodyPr wrap="square" rtlCol="0">
            <a:spAutoFit/>
          </a:bodyPr>
          <a:lstStyle/>
          <a:p>
            <a:pPr algn="ctr"/>
            <a:r>
              <a:rPr lang="en-US" dirty="0"/>
              <a:t>Filtered image</a:t>
            </a:r>
          </a:p>
        </p:txBody>
      </p:sp>
      <p:sp>
        <p:nvSpPr>
          <p:cNvPr id="209" name="TextBox 208">
            <a:extLst>
              <a:ext uri="{FF2B5EF4-FFF2-40B4-BE49-F238E27FC236}">
                <a16:creationId xmlns:a16="http://schemas.microsoft.com/office/drawing/2014/main" id="{E5FE3EA3-C6CA-484A-8342-0203DE2B1212}"/>
              </a:ext>
            </a:extLst>
          </p:cNvPr>
          <p:cNvSpPr txBox="1"/>
          <p:nvPr/>
        </p:nvSpPr>
        <p:spPr>
          <a:xfrm>
            <a:off x="5820141" y="2437053"/>
            <a:ext cx="1938748" cy="369332"/>
          </a:xfrm>
          <a:prstGeom prst="rect">
            <a:avLst/>
          </a:prstGeom>
          <a:noFill/>
        </p:spPr>
        <p:txBody>
          <a:bodyPr wrap="square" rtlCol="0">
            <a:spAutoFit/>
          </a:bodyPr>
          <a:lstStyle/>
          <a:p>
            <a:pPr algn="ctr"/>
            <a:r>
              <a:rPr lang="en-US" dirty="0"/>
              <a:t>Original image</a:t>
            </a:r>
          </a:p>
        </p:txBody>
      </p:sp>
      <p:grpSp>
        <p:nvGrpSpPr>
          <p:cNvPr id="235" name="Group 234">
            <a:extLst>
              <a:ext uri="{FF2B5EF4-FFF2-40B4-BE49-F238E27FC236}">
                <a16:creationId xmlns:a16="http://schemas.microsoft.com/office/drawing/2014/main" id="{A1FA3D6A-701E-42FD-B120-4CD34804BFC7}"/>
              </a:ext>
            </a:extLst>
          </p:cNvPr>
          <p:cNvGrpSpPr/>
          <p:nvPr/>
        </p:nvGrpSpPr>
        <p:grpSpPr>
          <a:xfrm>
            <a:off x="5828955" y="463199"/>
            <a:ext cx="1932257" cy="1929168"/>
            <a:chOff x="5828955" y="463199"/>
            <a:chExt cx="1932257" cy="1929168"/>
          </a:xfrm>
        </p:grpSpPr>
        <p:sp>
          <p:nvSpPr>
            <p:cNvPr id="210" name="Rectangle 209">
              <a:extLst>
                <a:ext uri="{FF2B5EF4-FFF2-40B4-BE49-F238E27FC236}">
                  <a16:creationId xmlns:a16="http://schemas.microsoft.com/office/drawing/2014/main" id="{BC0F9DF0-C69A-4AE8-B091-983D74F57F41}"/>
                </a:ext>
              </a:extLst>
            </p:cNvPr>
            <p:cNvSpPr/>
            <p:nvPr/>
          </p:nvSpPr>
          <p:spPr>
            <a:xfrm>
              <a:off x="5828957"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1" name="Rectangle 210">
              <a:extLst>
                <a:ext uri="{FF2B5EF4-FFF2-40B4-BE49-F238E27FC236}">
                  <a16:creationId xmlns:a16="http://schemas.microsoft.com/office/drawing/2014/main" id="{A3D5FA10-0077-4395-9DF4-C77B57CC2922}"/>
                </a:ext>
              </a:extLst>
            </p:cNvPr>
            <p:cNvSpPr/>
            <p:nvPr/>
          </p:nvSpPr>
          <p:spPr>
            <a:xfrm>
              <a:off x="6217461"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2" name="Rectangle 211">
              <a:extLst>
                <a:ext uri="{FF2B5EF4-FFF2-40B4-BE49-F238E27FC236}">
                  <a16:creationId xmlns:a16="http://schemas.microsoft.com/office/drawing/2014/main" id="{8892EC6C-6E03-4B02-8ED8-34955F432642}"/>
                </a:ext>
              </a:extLst>
            </p:cNvPr>
            <p:cNvSpPr/>
            <p:nvPr/>
          </p:nvSpPr>
          <p:spPr>
            <a:xfrm>
              <a:off x="6607524"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3" name="Rectangle 212">
              <a:extLst>
                <a:ext uri="{FF2B5EF4-FFF2-40B4-BE49-F238E27FC236}">
                  <a16:creationId xmlns:a16="http://schemas.microsoft.com/office/drawing/2014/main" id="{7C986EB0-2B8B-4489-B3EB-85E613949057}"/>
                </a:ext>
              </a:extLst>
            </p:cNvPr>
            <p:cNvSpPr/>
            <p:nvPr/>
          </p:nvSpPr>
          <p:spPr>
            <a:xfrm>
              <a:off x="6995933"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4" name="Rectangle 213">
              <a:extLst>
                <a:ext uri="{FF2B5EF4-FFF2-40B4-BE49-F238E27FC236}">
                  <a16:creationId xmlns:a16="http://schemas.microsoft.com/office/drawing/2014/main" id="{F4DC201F-6506-4960-B042-F177D7919D99}"/>
                </a:ext>
              </a:extLst>
            </p:cNvPr>
            <p:cNvSpPr/>
            <p:nvPr/>
          </p:nvSpPr>
          <p:spPr>
            <a:xfrm>
              <a:off x="7388677"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5" name="Rectangle 214">
              <a:extLst>
                <a:ext uri="{FF2B5EF4-FFF2-40B4-BE49-F238E27FC236}">
                  <a16:creationId xmlns:a16="http://schemas.microsoft.com/office/drawing/2014/main" id="{06498AB0-46EB-40F1-A9CD-FFCF4958D971}"/>
                </a:ext>
              </a:extLst>
            </p:cNvPr>
            <p:cNvSpPr/>
            <p:nvPr/>
          </p:nvSpPr>
          <p:spPr>
            <a:xfrm>
              <a:off x="5828958" y="85264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6" name="Rectangle 215">
              <a:extLst>
                <a:ext uri="{FF2B5EF4-FFF2-40B4-BE49-F238E27FC236}">
                  <a16:creationId xmlns:a16="http://schemas.microsoft.com/office/drawing/2014/main" id="{3D04F894-A52A-4A87-BB6F-A2A4ED3E961D}"/>
                </a:ext>
              </a:extLst>
            </p:cNvPr>
            <p:cNvSpPr/>
            <p:nvPr/>
          </p:nvSpPr>
          <p:spPr>
            <a:xfrm>
              <a:off x="5828957" y="124213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7" name="Rectangle 216">
              <a:extLst>
                <a:ext uri="{FF2B5EF4-FFF2-40B4-BE49-F238E27FC236}">
                  <a16:creationId xmlns:a16="http://schemas.microsoft.com/office/drawing/2014/main" id="{0E71D970-385F-40CD-9FAF-9BAEF7564E03}"/>
                </a:ext>
              </a:extLst>
            </p:cNvPr>
            <p:cNvSpPr/>
            <p:nvPr/>
          </p:nvSpPr>
          <p:spPr>
            <a:xfrm>
              <a:off x="5828956" y="163160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CA6D2C72-C739-4EC9-9C12-1DC5F5C712F3}"/>
                </a:ext>
              </a:extLst>
            </p:cNvPr>
            <p:cNvSpPr/>
            <p:nvPr/>
          </p:nvSpPr>
          <p:spPr>
            <a:xfrm>
              <a:off x="5828955" y="201983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19" name="Rectangle 218">
              <a:extLst>
                <a:ext uri="{FF2B5EF4-FFF2-40B4-BE49-F238E27FC236}">
                  <a16:creationId xmlns:a16="http://schemas.microsoft.com/office/drawing/2014/main" id="{B6F6C26B-E309-46D7-AC9D-80B7ED99F975}"/>
                </a:ext>
              </a:extLst>
            </p:cNvPr>
            <p:cNvSpPr/>
            <p:nvPr/>
          </p:nvSpPr>
          <p:spPr>
            <a:xfrm>
              <a:off x="6217460" y="201983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0" name="Rectangle 219">
              <a:extLst>
                <a:ext uri="{FF2B5EF4-FFF2-40B4-BE49-F238E27FC236}">
                  <a16:creationId xmlns:a16="http://schemas.microsoft.com/office/drawing/2014/main" id="{F15A25FE-C1F7-434B-AA3A-38153F6BF7BA}"/>
                </a:ext>
              </a:extLst>
            </p:cNvPr>
            <p:cNvSpPr/>
            <p:nvPr/>
          </p:nvSpPr>
          <p:spPr>
            <a:xfrm>
              <a:off x="660752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1" name="Rectangle 220">
              <a:extLst>
                <a:ext uri="{FF2B5EF4-FFF2-40B4-BE49-F238E27FC236}">
                  <a16:creationId xmlns:a16="http://schemas.microsoft.com/office/drawing/2014/main" id="{842190AF-A4B5-4811-A011-10D0D46603DE}"/>
                </a:ext>
              </a:extLst>
            </p:cNvPr>
            <p:cNvSpPr/>
            <p:nvPr/>
          </p:nvSpPr>
          <p:spPr>
            <a:xfrm>
              <a:off x="699593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2" name="Rectangle 221">
              <a:extLst>
                <a:ext uri="{FF2B5EF4-FFF2-40B4-BE49-F238E27FC236}">
                  <a16:creationId xmlns:a16="http://schemas.microsoft.com/office/drawing/2014/main" id="{A87E583E-E335-4DBC-A032-B8C1953ABDDE}"/>
                </a:ext>
              </a:extLst>
            </p:cNvPr>
            <p:cNvSpPr/>
            <p:nvPr/>
          </p:nvSpPr>
          <p:spPr>
            <a:xfrm>
              <a:off x="7388677"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3" name="Rectangle 222">
              <a:extLst>
                <a:ext uri="{FF2B5EF4-FFF2-40B4-BE49-F238E27FC236}">
                  <a16:creationId xmlns:a16="http://schemas.microsoft.com/office/drawing/2014/main" id="{6EBDAA84-ED10-4653-8BB7-660C1332C787}"/>
                </a:ext>
              </a:extLst>
            </p:cNvPr>
            <p:cNvSpPr/>
            <p:nvPr/>
          </p:nvSpPr>
          <p:spPr>
            <a:xfrm>
              <a:off x="7388676"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4" name="Rectangle 223">
              <a:extLst>
                <a:ext uri="{FF2B5EF4-FFF2-40B4-BE49-F238E27FC236}">
                  <a16:creationId xmlns:a16="http://schemas.microsoft.com/office/drawing/2014/main" id="{E7FBE650-33BA-427B-B632-AC06261DCEB4}"/>
                </a:ext>
              </a:extLst>
            </p:cNvPr>
            <p:cNvSpPr/>
            <p:nvPr/>
          </p:nvSpPr>
          <p:spPr>
            <a:xfrm>
              <a:off x="7388675" y="1242135"/>
              <a:ext cx="372535" cy="372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5" name="Rectangle 224">
              <a:extLst>
                <a:ext uri="{FF2B5EF4-FFF2-40B4-BE49-F238E27FC236}">
                  <a16:creationId xmlns:a16="http://schemas.microsoft.com/office/drawing/2014/main" id="{5DA33312-01F2-4557-9AEE-59C4E6D94642}"/>
                </a:ext>
              </a:extLst>
            </p:cNvPr>
            <p:cNvSpPr/>
            <p:nvPr/>
          </p:nvSpPr>
          <p:spPr>
            <a:xfrm>
              <a:off x="7388675"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6" name="Rectangle 225">
              <a:extLst>
                <a:ext uri="{FF2B5EF4-FFF2-40B4-BE49-F238E27FC236}">
                  <a16:creationId xmlns:a16="http://schemas.microsoft.com/office/drawing/2014/main" id="{3944EFD2-9501-481B-BB5D-B453D5F42C4A}"/>
                </a:ext>
              </a:extLst>
            </p:cNvPr>
            <p:cNvSpPr/>
            <p:nvPr/>
          </p:nvSpPr>
          <p:spPr>
            <a:xfrm>
              <a:off x="621746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7" name="Rectangle 226">
              <a:extLst>
                <a:ext uri="{FF2B5EF4-FFF2-40B4-BE49-F238E27FC236}">
                  <a16:creationId xmlns:a16="http://schemas.microsoft.com/office/drawing/2014/main" id="{21F68B10-7CD7-4C0F-8F30-CD957B2F762E}"/>
                </a:ext>
              </a:extLst>
            </p:cNvPr>
            <p:cNvSpPr/>
            <p:nvPr/>
          </p:nvSpPr>
          <p:spPr>
            <a:xfrm>
              <a:off x="6217461" y="124213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8" name="Rectangle 227">
              <a:extLst>
                <a:ext uri="{FF2B5EF4-FFF2-40B4-BE49-F238E27FC236}">
                  <a16:creationId xmlns:a16="http://schemas.microsoft.com/office/drawing/2014/main" id="{37667ECC-D69D-4EA6-AC22-3CB8BB83DDBE}"/>
                </a:ext>
              </a:extLst>
            </p:cNvPr>
            <p:cNvSpPr/>
            <p:nvPr/>
          </p:nvSpPr>
          <p:spPr>
            <a:xfrm>
              <a:off x="6217460" y="163160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29" name="Rectangle 228">
              <a:extLst>
                <a:ext uri="{FF2B5EF4-FFF2-40B4-BE49-F238E27FC236}">
                  <a16:creationId xmlns:a16="http://schemas.microsoft.com/office/drawing/2014/main" id="{765D0657-1905-4997-A259-467AC912104B}"/>
                </a:ext>
              </a:extLst>
            </p:cNvPr>
            <p:cNvSpPr/>
            <p:nvPr/>
          </p:nvSpPr>
          <p:spPr>
            <a:xfrm>
              <a:off x="6607523" y="163159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0" name="Rectangle 229">
              <a:extLst>
                <a:ext uri="{FF2B5EF4-FFF2-40B4-BE49-F238E27FC236}">
                  <a16:creationId xmlns:a16="http://schemas.microsoft.com/office/drawing/2014/main" id="{20ACD795-AC99-40FF-8896-B40C906B473C}"/>
                </a:ext>
              </a:extLst>
            </p:cNvPr>
            <p:cNvSpPr/>
            <p:nvPr/>
          </p:nvSpPr>
          <p:spPr>
            <a:xfrm>
              <a:off x="6995932"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1" name="Rectangle 230">
              <a:extLst>
                <a:ext uri="{FF2B5EF4-FFF2-40B4-BE49-F238E27FC236}">
                  <a16:creationId xmlns:a16="http://schemas.microsoft.com/office/drawing/2014/main" id="{676234B5-8659-48C8-AC13-55B647F4C907}"/>
                </a:ext>
              </a:extLst>
            </p:cNvPr>
            <p:cNvSpPr/>
            <p:nvPr/>
          </p:nvSpPr>
          <p:spPr>
            <a:xfrm>
              <a:off x="6995933"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2" name="Rectangle 231">
              <a:extLst>
                <a:ext uri="{FF2B5EF4-FFF2-40B4-BE49-F238E27FC236}">
                  <a16:creationId xmlns:a16="http://schemas.microsoft.com/office/drawing/2014/main" id="{76C36EBF-2466-4D87-8584-F7ED1DC20C34}"/>
                </a:ext>
              </a:extLst>
            </p:cNvPr>
            <p:cNvSpPr/>
            <p:nvPr/>
          </p:nvSpPr>
          <p:spPr>
            <a:xfrm>
              <a:off x="6607523" y="85263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3" name="Rectangle 232">
              <a:extLst>
                <a:ext uri="{FF2B5EF4-FFF2-40B4-BE49-F238E27FC236}">
                  <a16:creationId xmlns:a16="http://schemas.microsoft.com/office/drawing/2014/main" id="{B0AD7A9F-43C7-44B2-809B-3A633FBD1C2B}"/>
                </a:ext>
              </a:extLst>
            </p:cNvPr>
            <p:cNvSpPr/>
            <p:nvPr/>
          </p:nvSpPr>
          <p:spPr>
            <a:xfrm>
              <a:off x="699593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34" name="Rectangle 233">
              <a:extLst>
                <a:ext uri="{FF2B5EF4-FFF2-40B4-BE49-F238E27FC236}">
                  <a16:creationId xmlns:a16="http://schemas.microsoft.com/office/drawing/2014/main" id="{2AF9507E-AEDB-4845-A836-E2FDED4FA527}"/>
                </a:ext>
              </a:extLst>
            </p:cNvPr>
            <p:cNvSpPr/>
            <p:nvPr/>
          </p:nvSpPr>
          <p:spPr>
            <a:xfrm>
              <a:off x="6607524" y="1242119"/>
              <a:ext cx="372535" cy="372535"/>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236" name="TextBox 235">
            <a:extLst>
              <a:ext uri="{FF2B5EF4-FFF2-40B4-BE49-F238E27FC236}">
                <a16:creationId xmlns:a16="http://schemas.microsoft.com/office/drawing/2014/main" id="{A1E87440-617D-4677-B8B3-A6C1920AC828}"/>
              </a:ext>
            </a:extLst>
          </p:cNvPr>
          <p:cNvSpPr txBox="1"/>
          <p:nvPr/>
        </p:nvSpPr>
        <p:spPr>
          <a:xfrm>
            <a:off x="8052128" y="2462361"/>
            <a:ext cx="2422375" cy="646331"/>
          </a:xfrm>
          <a:prstGeom prst="rect">
            <a:avLst/>
          </a:prstGeom>
          <a:noFill/>
        </p:spPr>
        <p:txBody>
          <a:bodyPr wrap="square" rtlCol="0">
            <a:spAutoFit/>
          </a:bodyPr>
          <a:lstStyle/>
          <a:p>
            <a:r>
              <a:rPr lang="en-US" dirty="0"/>
              <a:t>0*0+0*0+0*0+0*0+1*0+0*0+0*0+0*0+0*255</a:t>
            </a:r>
          </a:p>
        </p:txBody>
      </p:sp>
      <p:sp>
        <p:nvSpPr>
          <p:cNvPr id="238" name="TextBox 237">
            <a:extLst>
              <a:ext uri="{FF2B5EF4-FFF2-40B4-BE49-F238E27FC236}">
                <a16:creationId xmlns:a16="http://schemas.microsoft.com/office/drawing/2014/main" id="{BA5F3B18-73DF-453F-8BF2-ECE1429DC81B}"/>
              </a:ext>
            </a:extLst>
          </p:cNvPr>
          <p:cNvSpPr txBox="1"/>
          <p:nvPr/>
        </p:nvSpPr>
        <p:spPr>
          <a:xfrm>
            <a:off x="8052127" y="2460770"/>
            <a:ext cx="2422375" cy="646331"/>
          </a:xfrm>
          <a:prstGeom prst="rect">
            <a:avLst/>
          </a:prstGeom>
          <a:noFill/>
        </p:spPr>
        <p:txBody>
          <a:bodyPr wrap="square" rtlCol="0">
            <a:spAutoFit/>
          </a:bodyPr>
          <a:lstStyle/>
          <a:p>
            <a:r>
              <a:rPr lang="en-US" dirty="0"/>
              <a:t>0*0+0*0+0*0+0*0+1*0+0*0+0*0+0*255+0*0</a:t>
            </a:r>
          </a:p>
        </p:txBody>
      </p:sp>
      <p:sp>
        <p:nvSpPr>
          <p:cNvPr id="239" name="TextBox 238">
            <a:extLst>
              <a:ext uri="{FF2B5EF4-FFF2-40B4-BE49-F238E27FC236}">
                <a16:creationId xmlns:a16="http://schemas.microsoft.com/office/drawing/2014/main" id="{017C1246-AA50-4DAF-82D3-26CD8C78CF97}"/>
              </a:ext>
            </a:extLst>
          </p:cNvPr>
          <p:cNvSpPr txBox="1"/>
          <p:nvPr/>
        </p:nvSpPr>
        <p:spPr>
          <a:xfrm>
            <a:off x="8052127" y="2450571"/>
            <a:ext cx="2422375" cy="646331"/>
          </a:xfrm>
          <a:prstGeom prst="rect">
            <a:avLst/>
          </a:prstGeom>
          <a:noFill/>
        </p:spPr>
        <p:txBody>
          <a:bodyPr wrap="square" rtlCol="0">
            <a:spAutoFit/>
          </a:bodyPr>
          <a:lstStyle/>
          <a:p>
            <a:r>
              <a:rPr lang="en-US" dirty="0"/>
              <a:t>0*0+0*0+0*0+0*0+1*0+0*0+0*255+0*0+0*0</a:t>
            </a:r>
          </a:p>
        </p:txBody>
      </p:sp>
      <p:sp>
        <p:nvSpPr>
          <p:cNvPr id="240" name="TextBox 239">
            <a:extLst>
              <a:ext uri="{FF2B5EF4-FFF2-40B4-BE49-F238E27FC236}">
                <a16:creationId xmlns:a16="http://schemas.microsoft.com/office/drawing/2014/main" id="{3DE0DA8F-3720-4B79-99A6-C14BE5E0E2A6}"/>
              </a:ext>
            </a:extLst>
          </p:cNvPr>
          <p:cNvSpPr txBox="1"/>
          <p:nvPr/>
        </p:nvSpPr>
        <p:spPr>
          <a:xfrm>
            <a:off x="8052127" y="2455074"/>
            <a:ext cx="2422375" cy="646331"/>
          </a:xfrm>
          <a:prstGeom prst="rect">
            <a:avLst/>
          </a:prstGeom>
          <a:noFill/>
        </p:spPr>
        <p:txBody>
          <a:bodyPr wrap="square" rtlCol="0">
            <a:spAutoFit/>
          </a:bodyPr>
          <a:lstStyle/>
          <a:p>
            <a:r>
              <a:rPr lang="en-US" dirty="0"/>
              <a:t>0*0+0*0+0*0+0*0+1*0+0*255+0*0+0*0+0*0</a:t>
            </a:r>
          </a:p>
        </p:txBody>
      </p:sp>
      <p:sp>
        <p:nvSpPr>
          <p:cNvPr id="241" name="TextBox 240">
            <a:extLst>
              <a:ext uri="{FF2B5EF4-FFF2-40B4-BE49-F238E27FC236}">
                <a16:creationId xmlns:a16="http://schemas.microsoft.com/office/drawing/2014/main" id="{3EDC62E5-EC1E-4303-89FA-43D40496B831}"/>
              </a:ext>
            </a:extLst>
          </p:cNvPr>
          <p:cNvSpPr txBox="1"/>
          <p:nvPr/>
        </p:nvSpPr>
        <p:spPr>
          <a:xfrm>
            <a:off x="8052126" y="2455073"/>
            <a:ext cx="2619359" cy="646331"/>
          </a:xfrm>
          <a:prstGeom prst="rect">
            <a:avLst/>
          </a:prstGeom>
          <a:noFill/>
        </p:spPr>
        <p:txBody>
          <a:bodyPr wrap="square" rtlCol="0">
            <a:spAutoFit/>
          </a:bodyPr>
          <a:lstStyle/>
          <a:p>
            <a:r>
              <a:rPr lang="en-US" dirty="0"/>
              <a:t>0*0+0*0+0*0+0*0+1*255+0*0+0*0+0*0+0*0</a:t>
            </a:r>
          </a:p>
        </p:txBody>
      </p:sp>
      <p:grpSp>
        <p:nvGrpSpPr>
          <p:cNvPr id="320" name="Group 319">
            <a:extLst>
              <a:ext uri="{FF2B5EF4-FFF2-40B4-BE49-F238E27FC236}">
                <a16:creationId xmlns:a16="http://schemas.microsoft.com/office/drawing/2014/main" id="{0E224D42-A9B2-4E67-BE0E-1C9872074DBC}"/>
              </a:ext>
            </a:extLst>
          </p:cNvPr>
          <p:cNvGrpSpPr/>
          <p:nvPr/>
        </p:nvGrpSpPr>
        <p:grpSpPr>
          <a:xfrm>
            <a:off x="8211906" y="2757506"/>
            <a:ext cx="1932257" cy="1929168"/>
            <a:chOff x="5828955" y="463199"/>
            <a:chExt cx="1932257" cy="1929168"/>
          </a:xfrm>
        </p:grpSpPr>
        <p:sp>
          <p:nvSpPr>
            <p:cNvPr id="321" name="Rectangle 320">
              <a:extLst>
                <a:ext uri="{FF2B5EF4-FFF2-40B4-BE49-F238E27FC236}">
                  <a16:creationId xmlns:a16="http://schemas.microsoft.com/office/drawing/2014/main" id="{B3A04D7C-D4B2-4939-8E2A-FBE17A6642D6}"/>
                </a:ext>
              </a:extLst>
            </p:cNvPr>
            <p:cNvSpPr/>
            <p:nvPr/>
          </p:nvSpPr>
          <p:spPr>
            <a:xfrm>
              <a:off x="5828957"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22" name="Rectangle 321">
              <a:extLst>
                <a:ext uri="{FF2B5EF4-FFF2-40B4-BE49-F238E27FC236}">
                  <a16:creationId xmlns:a16="http://schemas.microsoft.com/office/drawing/2014/main" id="{FC012FEC-6C6F-46F7-B6B8-0FB3D8D86AFF}"/>
                </a:ext>
              </a:extLst>
            </p:cNvPr>
            <p:cNvSpPr/>
            <p:nvPr/>
          </p:nvSpPr>
          <p:spPr>
            <a:xfrm>
              <a:off x="6217461"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23" name="Rectangle 322">
              <a:extLst>
                <a:ext uri="{FF2B5EF4-FFF2-40B4-BE49-F238E27FC236}">
                  <a16:creationId xmlns:a16="http://schemas.microsoft.com/office/drawing/2014/main" id="{E0480B8A-8195-434E-8023-FC731C570CE2}"/>
                </a:ext>
              </a:extLst>
            </p:cNvPr>
            <p:cNvSpPr/>
            <p:nvPr/>
          </p:nvSpPr>
          <p:spPr>
            <a:xfrm>
              <a:off x="6607524" y="46320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24" name="Rectangle 323">
              <a:extLst>
                <a:ext uri="{FF2B5EF4-FFF2-40B4-BE49-F238E27FC236}">
                  <a16:creationId xmlns:a16="http://schemas.microsoft.com/office/drawing/2014/main" id="{78C36D59-0C69-4815-8AB7-2A8937CAF4B5}"/>
                </a:ext>
              </a:extLst>
            </p:cNvPr>
            <p:cNvSpPr/>
            <p:nvPr/>
          </p:nvSpPr>
          <p:spPr>
            <a:xfrm>
              <a:off x="6995933"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25" name="Rectangle 324">
              <a:extLst>
                <a:ext uri="{FF2B5EF4-FFF2-40B4-BE49-F238E27FC236}">
                  <a16:creationId xmlns:a16="http://schemas.microsoft.com/office/drawing/2014/main" id="{5B0FA331-E942-46AA-9AD2-505EE09AB5F6}"/>
                </a:ext>
              </a:extLst>
            </p:cNvPr>
            <p:cNvSpPr/>
            <p:nvPr/>
          </p:nvSpPr>
          <p:spPr>
            <a:xfrm>
              <a:off x="7388677" y="463199"/>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26" name="Rectangle 325">
              <a:extLst>
                <a:ext uri="{FF2B5EF4-FFF2-40B4-BE49-F238E27FC236}">
                  <a16:creationId xmlns:a16="http://schemas.microsoft.com/office/drawing/2014/main" id="{ACA5F221-09FD-47BB-B3DA-61F8570A0938}"/>
                </a:ext>
              </a:extLst>
            </p:cNvPr>
            <p:cNvSpPr/>
            <p:nvPr/>
          </p:nvSpPr>
          <p:spPr>
            <a:xfrm>
              <a:off x="5828958" y="85264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27" name="Rectangle 326">
              <a:extLst>
                <a:ext uri="{FF2B5EF4-FFF2-40B4-BE49-F238E27FC236}">
                  <a16:creationId xmlns:a16="http://schemas.microsoft.com/office/drawing/2014/main" id="{876F4AB8-D8E2-4DF2-9B6B-E3E22E3F1192}"/>
                </a:ext>
              </a:extLst>
            </p:cNvPr>
            <p:cNvSpPr/>
            <p:nvPr/>
          </p:nvSpPr>
          <p:spPr>
            <a:xfrm>
              <a:off x="5828957" y="1242136"/>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28" name="Rectangle 327">
              <a:extLst>
                <a:ext uri="{FF2B5EF4-FFF2-40B4-BE49-F238E27FC236}">
                  <a16:creationId xmlns:a16="http://schemas.microsoft.com/office/drawing/2014/main" id="{5AB2B14A-D69F-463D-8A08-80F35B5ACE09}"/>
                </a:ext>
              </a:extLst>
            </p:cNvPr>
            <p:cNvSpPr/>
            <p:nvPr/>
          </p:nvSpPr>
          <p:spPr>
            <a:xfrm>
              <a:off x="5828956" y="163160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29" name="Rectangle 328">
              <a:extLst>
                <a:ext uri="{FF2B5EF4-FFF2-40B4-BE49-F238E27FC236}">
                  <a16:creationId xmlns:a16="http://schemas.microsoft.com/office/drawing/2014/main" id="{A797B258-5823-4C34-A348-9F13D0323851}"/>
                </a:ext>
              </a:extLst>
            </p:cNvPr>
            <p:cNvSpPr/>
            <p:nvPr/>
          </p:nvSpPr>
          <p:spPr>
            <a:xfrm>
              <a:off x="5828955" y="201983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0" name="Rectangle 329">
              <a:extLst>
                <a:ext uri="{FF2B5EF4-FFF2-40B4-BE49-F238E27FC236}">
                  <a16:creationId xmlns:a16="http://schemas.microsoft.com/office/drawing/2014/main" id="{3FE2E4F8-AF64-489A-A00B-124F146AA632}"/>
                </a:ext>
              </a:extLst>
            </p:cNvPr>
            <p:cNvSpPr/>
            <p:nvPr/>
          </p:nvSpPr>
          <p:spPr>
            <a:xfrm>
              <a:off x="6217460" y="2019832"/>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1" name="Rectangle 330">
              <a:extLst>
                <a:ext uri="{FF2B5EF4-FFF2-40B4-BE49-F238E27FC236}">
                  <a16:creationId xmlns:a16="http://schemas.microsoft.com/office/drawing/2014/main" id="{2E5BE56D-830A-4428-9D80-75AC74539463}"/>
                </a:ext>
              </a:extLst>
            </p:cNvPr>
            <p:cNvSpPr/>
            <p:nvPr/>
          </p:nvSpPr>
          <p:spPr>
            <a:xfrm>
              <a:off x="660752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2" name="Rectangle 331">
              <a:extLst>
                <a:ext uri="{FF2B5EF4-FFF2-40B4-BE49-F238E27FC236}">
                  <a16:creationId xmlns:a16="http://schemas.microsoft.com/office/drawing/2014/main" id="{3ABCA1B8-606A-4269-8FD4-4588FB0D3583}"/>
                </a:ext>
              </a:extLst>
            </p:cNvPr>
            <p:cNvSpPr/>
            <p:nvPr/>
          </p:nvSpPr>
          <p:spPr>
            <a:xfrm>
              <a:off x="6995934"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3" name="Rectangle 332">
              <a:extLst>
                <a:ext uri="{FF2B5EF4-FFF2-40B4-BE49-F238E27FC236}">
                  <a16:creationId xmlns:a16="http://schemas.microsoft.com/office/drawing/2014/main" id="{EF2E1260-63A6-4D71-AFBD-E1EACB03461D}"/>
                </a:ext>
              </a:extLst>
            </p:cNvPr>
            <p:cNvSpPr/>
            <p:nvPr/>
          </p:nvSpPr>
          <p:spPr>
            <a:xfrm>
              <a:off x="7388677" y="2019828"/>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4" name="Rectangle 333">
              <a:extLst>
                <a:ext uri="{FF2B5EF4-FFF2-40B4-BE49-F238E27FC236}">
                  <a16:creationId xmlns:a16="http://schemas.microsoft.com/office/drawing/2014/main" id="{AA7CDFF3-0CCE-4966-9F69-58575D547995}"/>
                </a:ext>
              </a:extLst>
            </p:cNvPr>
            <p:cNvSpPr/>
            <p:nvPr/>
          </p:nvSpPr>
          <p:spPr>
            <a:xfrm>
              <a:off x="7388676"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5" name="Rectangle 334">
              <a:extLst>
                <a:ext uri="{FF2B5EF4-FFF2-40B4-BE49-F238E27FC236}">
                  <a16:creationId xmlns:a16="http://schemas.microsoft.com/office/drawing/2014/main" id="{65665920-1652-4F9E-9570-2A3F6B06E733}"/>
                </a:ext>
              </a:extLst>
            </p:cNvPr>
            <p:cNvSpPr/>
            <p:nvPr/>
          </p:nvSpPr>
          <p:spPr>
            <a:xfrm>
              <a:off x="7388675"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6" name="Rectangle 335">
              <a:extLst>
                <a:ext uri="{FF2B5EF4-FFF2-40B4-BE49-F238E27FC236}">
                  <a16:creationId xmlns:a16="http://schemas.microsoft.com/office/drawing/2014/main" id="{2133CB88-603E-4DFA-BE48-8DEF832EA429}"/>
                </a:ext>
              </a:extLst>
            </p:cNvPr>
            <p:cNvSpPr/>
            <p:nvPr/>
          </p:nvSpPr>
          <p:spPr>
            <a:xfrm>
              <a:off x="7388675"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7" name="Rectangle 336">
              <a:extLst>
                <a:ext uri="{FF2B5EF4-FFF2-40B4-BE49-F238E27FC236}">
                  <a16:creationId xmlns:a16="http://schemas.microsoft.com/office/drawing/2014/main" id="{0A9657D5-6E96-4464-B349-27F6AEFB8059}"/>
                </a:ext>
              </a:extLst>
            </p:cNvPr>
            <p:cNvSpPr/>
            <p:nvPr/>
          </p:nvSpPr>
          <p:spPr>
            <a:xfrm>
              <a:off x="621746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8" name="Rectangle 337">
              <a:extLst>
                <a:ext uri="{FF2B5EF4-FFF2-40B4-BE49-F238E27FC236}">
                  <a16:creationId xmlns:a16="http://schemas.microsoft.com/office/drawing/2014/main" id="{D39A0980-901F-480B-81C2-F81D3A7FDA7A}"/>
                </a:ext>
              </a:extLst>
            </p:cNvPr>
            <p:cNvSpPr/>
            <p:nvPr/>
          </p:nvSpPr>
          <p:spPr>
            <a:xfrm>
              <a:off x="6217461" y="1242134"/>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39" name="Rectangle 338">
              <a:extLst>
                <a:ext uri="{FF2B5EF4-FFF2-40B4-BE49-F238E27FC236}">
                  <a16:creationId xmlns:a16="http://schemas.microsoft.com/office/drawing/2014/main" id="{A4162BC6-D2C6-44AC-84F8-1E21CE3657E2}"/>
                </a:ext>
              </a:extLst>
            </p:cNvPr>
            <p:cNvSpPr/>
            <p:nvPr/>
          </p:nvSpPr>
          <p:spPr>
            <a:xfrm>
              <a:off x="6217460" y="1631601"/>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0" name="Rectangle 339">
              <a:extLst>
                <a:ext uri="{FF2B5EF4-FFF2-40B4-BE49-F238E27FC236}">
                  <a16:creationId xmlns:a16="http://schemas.microsoft.com/office/drawing/2014/main" id="{C63D56DD-6EA9-49E9-B4F0-1F38CF2E23D8}"/>
                </a:ext>
              </a:extLst>
            </p:cNvPr>
            <p:cNvSpPr/>
            <p:nvPr/>
          </p:nvSpPr>
          <p:spPr>
            <a:xfrm>
              <a:off x="6607523" y="163159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1" name="Rectangle 340">
              <a:extLst>
                <a:ext uri="{FF2B5EF4-FFF2-40B4-BE49-F238E27FC236}">
                  <a16:creationId xmlns:a16="http://schemas.microsoft.com/office/drawing/2014/main" id="{2AAFC080-00DE-493A-A928-B17073806CC9}"/>
                </a:ext>
              </a:extLst>
            </p:cNvPr>
            <p:cNvSpPr/>
            <p:nvPr/>
          </p:nvSpPr>
          <p:spPr>
            <a:xfrm>
              <a:off x="6995932" y="1631603"/>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2" name="Rectangle 341">
              <a:extLst>
                <a:ext uri="{FF2B5EF4-FFF2-40B4-BE49-F238E27FC236}">
                  <a16:creationId xmlns:a16="http://schemas.microsoft.com/office/drawing/2014/main" id="{A69F1FCE-E6BE-4269-B3BC-C207F142393A}"/>
                </a:ext>
              </a:extLst>
            </p:cNvPr>
            <p:cNvSpPr/>
            <p:nvPr/>
          </p:nvSpPr>
          <p:spPr>
            <a:xfrm>
              <a:off x="6995933" y="1242135"/>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3" name="Rectangle 342">
              <a:extLst>
                <a:ext uri="{FF2B5EF4-FFF2-40B4-BE49-F238E27FC236}">
                  <a16:creationId xmlns:a16="http://schemas.microsoft.com/office/drawing/2014/main" id="{8F2F0251-CD5A-4FFB-A74C-1CA9E7E45DEE}"/>
                </a:ext>
              </a:extLst>
            </p:cNvPr>
            <p:cNvSpPr/>
            <p:nvPr/>
          </p:nvSpPr>
          <p:spPr>
            <a:xfrm>
              <a:off x="6607523" y="852637"/>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4" name="Rectangle 343">
              <a:extLst>
                <a:ext uri="{FF2B5EF4-FFF2-40B4-BE49-F238E27FC236}">
                  <a16:creationId xmlns:a16="http://schemas.microsoft.com/office/drawing/2014/main" id="{68EE7333-3057-426F-B78C-E0747BC0DF0D}"/>
                </a:ext>
              </a:extLst>
            </p:cNvPr>
            <p:cNvSpPr/>
            <p:nvPr/>
          </p:nvSpPr>
          <p:spPr>
            <a:xfrm>
              <a:off x="6995931" y="852640"/>
              <a:ext cx="372535" cy="37253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5" name="Rectangle 344">
              <a:extLst>
                <a:ext uri="{FF2B5EF4-FFF2-40B4-BE49-F238E27FC236}">
                  <a16:creationId xmlns:a16="http://schemas.microsoft.com/office/drawing/2014/main" id="{FFE00A21-8665-4D9D-A06D-AB2EA0CC289D}"/>
                </a:ext>
              </a:extLst>
            </p:cNvPr>
            <p:cNvSpPr/>
            <p:nvPr/>
          </p:nvSpPr>
          <p:spPr>
            <a:xfrm>
              <a:off x="6607524" y="1242119"/>
              <a:ext cx="372535" cy="372535"/>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pic>
        <p:nvPicPr>
          <p:cNvPr id="242" name="Picture 241">
            <a:extLst>
              <a:ext uri="{FF2B5EF4-FFF2-40B4-BE49-F238E27FC236}">
                <a16:creationId xmlns:a16="http://schemas.microsoft.com/office/drawing/2014/main" id="{9F36016C-35EB-4ED6-9C39-B1555F14A7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243" name="Picture 242" descr="A picture containing text, plate, tableware, dishware&#10;&#10;Description automatically generated">
            <a:extLst>
              <a:ext uri="{FF2B5EF4-FFF2-40B4-BE49-F238E27FC236}">
                <a16:creationId xmlns:a16="http://schemas.microsoft.com/office/drawing/2014/main" id="{33B7BDDD-4EDB-4AA9-A65E-E48ACA9D8954}"/>
              </a:ext>
            </a:extLst>
          </p:cNvPr>
          <p:cNvPicPr>
            <a:picLocks noChangeAspect="1"/>
          </p:cNvPicPr>
          <p:nvPr/>
        </p:nvPicPr>
        <p:blipFill>
          <a:blip r:embed="rId5"/>
          <a:stretch>
            <a:fillRect/>
          </a:stretch>
        </p:blipFill>
        <p:spPr>
          <a:xfrm>
            <a:off x="9048438" y="5367876"/>
            <a:ext cx="2648262" cy="864406"/>
          </a:xfrm>
          <a:prstGeom prst="rect">
            <a:avLst/>
          </a:prstGeom>
        </p:spPr>
      </p:pic>
    </p:spTree>
    <p:extLst>
      <p:ext uri="{BB962C8B-B14F-4D97-AF65-F5344CB8AC3E}">
        <p14:creationId xmlns:p14="http://schemas.microsoft.com/office/powerpoint/2010/main" val="292659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35"/>
                                        </p:tgtEl>
                                      </p:cBhvr>
                                    </p:animEffect>
                                    <p:set>
                                      <p:cBhvr>
                                        <p:cTn id="7" dur="1" fill="hold">
                                          <p:stCondLst>
                                            <p:cond delay="499"/>
                                          </p:stCondLst>
                                        </p:cTn>
                                        <p:tgtEl>
                                          <p:spTgt spid="23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9"/>
                                        </p:tgtEl>
                                        <p:attrNameLst>
                                          <p:attrName>style.visibility</p:attrName>
                                        </p:attrNameLst>
                                      </p:cBhvr>
                                      <p:to>
                                        <p:strVal val="visible"/>
                                      </p:to>
                                    </p:set>
                                    <p:animEffect transition="in" filter="fade">
                                      <p:cBhvr>
                                        <p:cTn id="11" dur="500"/>
                                        <p:tgtEl>
                                          <p:spTgt spid="209"/>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fade">
                                      <p:cBhvr>
                                        <p:cTn id="25" dur="500"/>
                                        <p:tgtEl>
                                          <p:spTgt spid="207"/>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3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7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3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17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3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7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7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4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8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0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4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8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24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9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19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9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19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9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19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9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84"/>
                                        </p:tgtEl>
                                        <p:attrNameLst>
                                          <p:attrName>style.visibility</p:attrName>
                                        </p:attrNameLst>
                                      </p:cBhvr>
                                      <p:to>
                                        <p:strVal val="visible"/>
                                      </p:to>
                                    </p:set>
                                  </p:childTnLst>
                                </p:cTn>
                              </p:par>
                            </p:childTnLst>
                          </p:cTn>
                        </p:par>
                        <p:par>
                          <p:cTn id="139" fill="hold">
                            <p:stCondLst>
                              <p:cond delay="0"/>
                            </p:stCondLst>
                            <p:childTnLst>
                              <p:par>
                                <p:cTn id="140" presetID="10" presetClass="entr" presetSubtype="0" fill="hold" grpId="0" nodeType="afterEffect">
                                  <p:stCondLst>
                                    <p:cond delay="0"/>
                                  </p:stCondLst>
                                  <p:childTnLst>
                                    <p:set>
                                      <p:cBhvr>
                                        <p:cTn id="141" dur="1" fill="hold">
                                          <p:stCondLst>
                                            <p:cond delay="0"/>
                                          </p:stCondLst>
                                        </p:cTn>
                                        <p:tgtEl>
                                          <p:spTgt spid="208"/>
                                        </p:tgtEl>
                                        <p:attrNameLst>
                                          <p:attrName>style.visibility</p:attrName>
                                        </p:attrNameLst>
                                      </p:cBhvr>
                                      <p:to>
                                        <p:strVal val="visible"/>
                                      </p:to>
                                    </p:set>
                                    <p:animEffect transition="in" filter="fade">
                                      <p:cBhvr>
                                        <p:cTn id="142" dur="500"/>
                                        <p:tgtEl>
                                          <p:spTgt spid="208"/>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320"/>
                                        </p:tgtEl>
                                        <p:attrNameLst>
                                          <p:attrName>style.visibility</p:attrName>
                                        </p:attrNameLst>
                                      </p:cBhvr>
                                      <p:to>
                                        <p:strVal val="visible"/>
                                      </p:to>
                                    </p:set>
                                  </p:childTnLst>
                                </p:cTn>
                              </p:par>
                              <p:par>
                                <p:cTn id="147" presetID="1" presetClass="exit" presetSubtype="0" fill="hold" nodeType="withEffect">
                                  <p:stCondLst>
                                    <p:cond delay="0"/>
                                  </p:stCondLst>
                                  <p:childTnLst>
                                    <p:set>
                                      <p:cBhvr>
                                        <p:cTn id="148" dur="1" fill="hold">
                                          <p:stCondLst>
                                            <p:cond delay="0"/>
                                          </p:stCondLst>
                                        </p:cTn>
                                        <p:tgtEl>
                                          <p:spTgt spid="199"/>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5"/>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71"/>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178"/>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182"/>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204"/>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183"/>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186"/>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185"/>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1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5" grpId="1" animBg="1"/>
      <p:bldP spid="171" grpId="0" animBg="1"/>
      <p:bldP spid="171" grpId="1" animBg="1"/>
      <p:bldP spid="178" grpId="0" animBg="1"/>
      <p:bldP spid="178"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207" grpId="0"/>
      <p:bldP spid="208" grpId="0"/>
      <p:bldP spid="209" grpId="0"/>
      <p:bldP spid="236" grpId="0"/>
      <p:bldP spid="236" grpId="1"/>
      <p:bldP spid="238" grpId="0"/>
      <p:bldP spid="238" grpId="1"/>
      <p:bldP spid="239" grpId="0"/>
      <p:bldP spid="239" grpId="1"/>
      <p:bldP spid="240" grpId="0"/>
      <p:bldP spid="240" grpId="1"/>
      <p:bldP spid="241" grpId="0"/>
      <p:bldP spid="241"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88EB08F156664F81B605626D588CDD" ma:contentTypeVersion="2" ma:contentTypeDescription="Create a new document." ma:contentTypeScope="" ma:versionID="ca2e58a6a69f406e31a1d095dd7e9dae">
  <xsd:schema xmlns:xsd="http://www.w3.org/2001/XMLSchema" xmlns:xs="http://www.w3.org/2001/XMLSchema" xmlns:p="http://schemas.microsoft.com/office/2006/metadata/properties" xmlns:ns2="73c40a55-67a5-4f1e-9e19-febef792ec1f" targetNamespace="http://schemas.microsoft.com/office/2006/metadata/properties" ma:root="true" ma:fieldsID="05297d9029881fe6723287677f78bb2a" ns2:_="">
    <xsd:import namespace="73c40a55-67a5-4f1e-9e19-febef792ec1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c40a55-67a5-4f1e-9e19-febef792ec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EBBC6B-3DC6-485C-B4EB-70B664E578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c40a55-67a5-4f1e-9e19-febef792ec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3F0F8B-5F18-4B10-AC55-FBE7E3261E2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90E2AA9-5796-400F-A919-56EBDDB5C0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5707</TotalTime>
  <Words>2161</Words>
  <Application>Microsoft Office PowerPoint</Application>
  <PresentationFormat>Widescreen</PresentationFormat>
  <Paragraphs>854</Paragraphs>
  <Slides>21</Slides>
  <Notes>11</Notes>
  <HiddenSlides>1</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Mouhanad Babi</dc:creator>
  <cp:lastModifiedBy>Segal, Yarden</cp:lastModifiedBy>
  <cp:revision>42</cp:revision>
  <dcterms:created xsi:type="dcterms:W3CDTF">2021-10-18T21:16:56Z</dcterms:created>
  <dcterms:modified xsi:type="dcterms:W3CDTF">2022-02-25T14:11:36Z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0x010100BF88EB08F156664F81B605626D588CDD</vt:lpwstr>
  </property>
</Properties>
</file>